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9" r:id="rId4"/>
    <p:sldId id="258" r:id="rId5"/>
    <p:sldId id="260" r:id="rId6"/>
    <p:sldId id="261" r:id="rId7"/>
    <p:sldId id="272" r:id="rId8"/>
    <p:sldId id="273" r:id="rId9"/>
    <p:sldId id="274" r:id="rId10"/>
    <p:sldId id="275" r:id="rId11"/>
    <p:sldId id="276" r:id="rId12"/>
    <p:sldId id="27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dden, Kyle E" initials="MK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sorterViewPr>
    <p:cViewPr>
      <p:scale>
        <a:sx n="100" d="100"/>
        <a:sy n="100" d="100"/>
      </p:scale>
      <p:origin x="0" y="3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B12B9C-59EB-479F-867F-C7BBB194747F}" type="datetimeFigureOut">
              <a:rPr lang="en-US" smtClean="0"/>
              <a:t>1/27/2017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C0417B-A0F4-4DEC-9173-15A0BEBB2B37}" type="slidenum">
              <a:rPr lang="en-US" smtClean="0"/>
              <a:t>‹#›</a:t>
            </a:fld>
            <a:endParaRPr lang="en-US"/>
          </a:p>
        </p:txBody>
      </p:sp>
    </p:spTree>
    <p:extLst>
      <p:ext uri="{BB962C8B-B14F-4D97-AF65-F5344CB8AC3E}">
        <p14:creationId xmlns:p14="http://schemas.microsoft.com/office/powerpoint/2010/main" val="106645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57200" y="1036066"/>
            <a:ext cx="4114800" cy="1737360"/>
          </a:xfrm>
        </p:spPr>
        <p:txBody>
          <a:bodyPr anchor="b" anchorCtr="0">
            <a:normAutofit/>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bwMode="gray">
          <a:xfrm>
            <a:off x="457200" y="2971800"/>
            <a:ext cx="4114800" cy="685800"/>
          </a:xfrm>
        </p:spPr>
        <p:txBody>
          <a:bodyPr>
            <a:noAutofit/>
          </a:bodyPr>
          <a:lstStyle>
            <a:lvl1pPr marL="0" indent="0" algn="l">
              <a:spcBef>
                <a:spcPts val="9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85589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Green">
    <p:bg>
      <p:bgPr>
        <a:solidFill>
          <a:schemeClr val="accent2"/>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2514600" y="1280160"/>
            <a:ext cx="4114800" cy="4114800"/>
            <a:chOff x="2514600" y="1280160"/>
            <a:chExt cx="4114800" cy="4114800"/>
          </a:xfrm>
        </p:grpSpPr>
        <p:sp>
          <p:nvSpPr>
            <p:cNvPr id="7" name="Oval 6"/>
            <p:cNvSpPr>
              <a:spLocks noChangeAspect="1"/>
            </p:cNvSpPr>
            <p:nvPr userDrawn="1"/>
          </p:nvSpPr>
          <p:spPr bwMode="gray">
            <a:xfrm>
              <a:off x="2514600" y="1280160"/>
              <a:ext cx="4114800" cy="41148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noChangeAspect="1"/>
            </p:cNvSpPr>
            <p:nvPr userDrawn="1"/>
          </p:nvSpPr>
          <p:spPr bwMode="hidden">
            <a:xfrm>
              <a:off x="2514600" y="1280160"/>
              <a:ext cx="4114800" cy="4114800"/>
            </a:xfrm>
            <a:prstGeom prst="ellipse">
              <a:avLst/>
            </a:prstGeom>
            <a:solidFill>
              <a:srgbClr val="E9F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grpSp>
      <p:sp>
        <p:nvSpPr>
          <p:cNvPr id="2" name="Title 1"/>
          <p:cNvSpPr>
            <a:spLocks noGrp="1"/>
          </p:cNvSpPr>
          <p:nvPr userDrawn="1">
            <p:ph type="title"/>
          </p:nvPr>
        </p:nvSpPr>
        <p:spPr bwMode="gray">
          <a:xfrm>
            <a:off x="3337560" y="2103120"/>
            <a:ext cx="2468880" cy="2468880"/>
          </a:xfrm>
        </p:spPr>
        <p:txBody>
          <a:bodyPr lIns="0" rIns="0" anchor="ctr" anchorCtr="0">
            <a:normAutofit/>
          </a:bodyPr>
          <a:lstStyle>
            <a:lvl1pPr algn="l">
              <a:defRPr sz="4000" b="1" cap="none"/>
            </a:lvl1pPr>
          </a:lstStyle>
          <a:p>
            <a:r>
              <a:rPr lang="en-US" smtClean="0"/>
              <a:t>Click to edit Master title style</a:t>
            </a:r>
            <a:endParaRPr lang="en-US" dirty="0"/>
          </a:p>
        </p:txBody>
      </p:sp>
      <p:sp>
        <p:nvSpPr>
          <p:cNvPr id="4" name="Date Placeholder 3"/>
          <p:cNvSpPr>
            <a:spLocks noGrp="1"/>
          </p:cNvSpPr>
          <p:nvPr userDrawn="1">
            <p:ph type="dt" sz="half" idx="10"/>
          </p:nvPr>
        </p:nvSpPr>
        <p:spPr bwMode="gray"/>
        <p:txBody>
          <a:bodyPr/>
          <a:lstStyle/>
          <a:p>
            <a:r>
              <a:rPr lang="en-US" smtClean="0"/>
              <a:t>Month 00, 0000</a:t>
            </a:r>
            <a:endParaRPr lang="en-US"/>
          </a:p>
        </p:txBody>
      </p:sp>
      <p:sp>
        <p:nvSpPr>
          <p:cNvPr id="6" name="Slide Number Placeholder 5"/>
          <p:cNvSpPr>
            <a:spLocks noGrp="1"/>
          </p:cNvSpPr>
          <p:nvPr userDrawn="1">
            <p:ph type="sldNum" sz="quarter" idx="12"/>
          </p:nvPr>
        </p:nvSpPr>
        <p:spPr bwMode="gray"/>
        <p:txBody>
          <a:bodyPr/>
          <a:lstStyle/>
          <a:p>
            <a:fld id="{E12D0507-9F86-7A45-BE8E-43760B9F92AA}" type="slidenum">
              <a:rPr lang="en-US" smtClean="0"/>
              <a:t>‹#›</a:t>
            </a:fld>
            <a:endParaRPr lang="en-US"/>
          </a:p>
        </p:txBody>
      </p:sp>
      <p:sp>
        <p:nvSpPr>
          <p:cNvPr id="3" name="Footer Placeholder 2"/>
          <p:cNvSpPr>
            <a:spLocks noGrp="1"/>
          </p:cNvSpPr>
          <p:nvPr>
            <p:ph type="ftr" sz="quarter" idx="13"/>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535254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Blue">
    <p:bg>
      <p:bgPr>
        <a:solidFill>
          <a:schemeClr val="accent2"/>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2514600" y="1280160"/>
            <a:ext cx="4114800" cy="4114800"/>
            <a:chOff x="2514600" y="1280160"/>
            <a:chExt cx="4114800" cy="4114800"/>
          </a:xfrm>
        </p:grpSpPr>
        <p:sp>
          <p:nvSpPr>
            <p:cNvPr id="7" name="Oval 6"/>
            <p:cNvSpPr>
              <a:spLocks noChangeAspect="1"/>
            </p:cNvSpPr>
            <p:nvPr userDrawn="1"/>
          </p:nvSpPr>
          <p:spPr bwMode="gray">
            <a:xfrm>
              <a:off x="2514600" y="1280160"/>
              <a:ext cx="4114800" cy="41148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noChangeAspect="1"/>
            </p:cNvSpPr>
            <p:nvPr userDrawn="1"/>
          </p:nvSpPr>
          <p:spPr bwMode="hidden">
            <a:xfrm>
              <a:off x="2514600" y="1280160"/>
              <a:ext cx="4114800" cy="4114800"/>
            </a:xfrm>
            <a:prstGeom prst="ellipse">
              <a:avLst/>
            </a:prstGeom>
            <a:solidFill>
              <a:srgbClr val="E8F6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grpSp>
      <p:sp>
        <p:nvSpPr>
          <p:cNvPr id="2" name="Title 1"/>
          <p:cNvSpPr>
            <a:spLocks noGrp="1"/>
          </p:cNvSpPr>
          <p:nvPr userDrawn="1">
            <p:ph type="title"/>
          </p:nvPr>
        </p:nvSpPr>
        <p:spPr bwMode="gray">
          <a:xfrm>
            <a:off x="3337560" y="2103120"/>
            <a:ext cx="2468880" cy="2468880"/>
          </a:xfrm>
        </p:spPr>
        <p:txBody>
          <a:bodyPr lIns="0" rIns="0" anchor="ctr" anchorCtr="0">
            <a:normAutofit/>
          </a:bodyPr>
          <a:lstStyle>
            <a:lvl1pPr algn="l">
              <a:defRPr sz="4000" b="1" cap="none"/>
            </a:lvl1pPr>
          </a:lstStyle>
          <a:p>
            <a:r>
              <a:rPr lang="en-US" smtClean="0"/>
              <a:t>Click to edit Master title style</a:t>
            </a:r>
            <a:endParaRPr lang="en-US" dirty="0"/>
          </a:p>
        </p:txBody>
      </p:sp>
      <p:sp>
        <p:nvSpPr>
          <p:cNvPr id="4" name="Date Placeholder 3"/>
          <p:cNvSpPr>
            <a:spLocks noGrp="1"/>
          </p:cNvSpPr>
          <p:nvPr userDrawn="1">
            <p:ph type="dt" sz="half" idx="10"/>
          </p:nvPr>
        </p:nvSpPr>
        <p:spPr bwMode="gray"/>
        <p:txBody>
          <a:bodyPr/>
          <a:lstStyle/>
          <a:p>
            <a:r>
              <a:rPr lang="en-US" smtClean="0"/>
              <a:t>Month 00, 0000</a:t>
            </a:r>
            <a:endParaRPr lang="en-US"/>
          </a:p>
        </p:txBody>
      </p:sp>
      <p:sp>
        <p:nvSpPr>
          <p:cNvPr id="6" name="Slide Number Placeholder 5"/>
          <p:cNvSpPr>
            <a:spLocks noGrp="1"/>
          </p:cNvSpPr>
          <p:nvPr userDrawn="1">
            <p:ph type="sldNum" sz="quarter" idx="12"/>
          </p:nvPr>
        </p:nvSpPr>
        <p:spPr bwMode="gray"/>
        <p:txBody>
          <a:bodyPr/>
          <a:lstStyle/>
          <a:p>
            <a:fld id="{E12D0507-9F86-7A45-BE8E-43760B9F92AA}" type="slidenum">
              <a:rPr lang="en-US" smtClean="0"/>
              <a:t>‹#›</a:t>
            </a:fld>
            <a:endParaRPr lang="en-US"/>
          </a:p>
        </p:txBody>
      </p:sp>
      <p:sp>
        <p:nvSpPr>
          <p:cNvPr id="5" name="Footer Placeholder 4"/>
          <p:cNvSpPr>
            <a:spLocks noGrp="1"/>
          </p:cNvSpPr>
          <p:nvPr>
            <p:ph type="ftr" sz="quarter" idx="13"/>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3328080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Yellow">
    <p:bg>
      <p:bgPr>
        <a:solidFill>
          <a:schemeClr val="accent2"/>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2514600" y="1280160"/>
            <a:ext cx="4114800" cy="4114800"/>
            <a:chOff x="2514600" y="1280160"/>
            <a:chExt cx="4114800" cy="4114800"/>
          </a:xfrm>
        </p:grpSpPr>
        <p:sp>
          <p:nvSpPr>
            <p:cNvPr id="7" name="Oval 6"/>
            <p:cNvSpPr>
              <a:spLocks noChangeAspect="1"/>
            </p:cNvSpPr>
            <p:nvPr userDrawn="1"/>
          </p:nvSpPr>
          <p:spPr bwMode="gray">
            <a:xfrm>
              <a:off x="2514600" y="1280160"/>
              <a:ext cx="4114800" cy="41148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noChangeAspect="1"/>
            </p:cNvSpPr>
            <p:nvPr userDrawn="1"/>
          </p:nvSpPr>
          <p:spPr bwMode="hidden">
            <a:xfrm>
              <a:off x="2514600" y="1280160"/>
              <a:ext cx="4114800" cy="4114800"/>
            </a:xfrm>
            <a:prstGeom prst="ellipse">
              <a:avLst/>
            </a:prstGeom>
            <a:solidFill>
              <a:srgbClr val="FEFF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grpSp>
      <p:sp>
        <p:nvSpPr>
          <p:cNvPr id="2" name="Title 1"/>
          <p:cNvSpPr>
            <a:spLocks noGrp="1"/>
          </p:cNvSpPr>
          <p:nvPr userDrawn="1">
            <p:ph type="title"/>
          </p:nvPr>
        </p:nvSpPr>
        <p:spPr bwMode="gray">
          <a:xfrm>
            <a:off x="3337560" y="2103120"/>
            <a:ext cx="2468880" cy="2468880"/>
          </a:xfrm>
        </p:spPr>
        <p:txBody>
          <a:bodyPr lIns="0" rIns="0" anchor="ctr" anchorCtr="0">
            <a:normAutofit/>
          </a:bodyPr>
          <a:lstStyle>
            <a:lvl1pPr algn="l">
              <a:defRPr sz="4000" b="1" cap="none"/>
            </a:lvl1pPr>
          </a:lstStyle>
          <a:p>
            <a:r>
              <a:rPr lang="en-US" smtClean="0"/>
              <a:t>Click to edit Master title style</a:t>
            </a:r>
            <a:endParaRPr lang="en-US" dirty="0"/>
          </a:p>
        </p:txBody>
      </p:sp>
      <p:sp>
        <p:nvSpPr>
          <p:cNvPr id="4" name="Date Placeholder 3"/>
          <p:cNvSpPr>
            <a:spLocks noGrp="1"/>
          </p:cNvSpPr>
          <p:nvPr userDrawn="1">
            <p:ph type="dt" sz="half" idx="10"/>
          </p:nvPr>
        </p:nvSpPr>
        <p:spPr bwMode="gray"/>
        <p:txBody>
          <a:bodyPr/>
          <a:lstStyle/>
          <a:p>
            <a:r>
              <a:rPr lang="en-US" smtClean="0"/>
              <a:t>Month 00, 0000</a:t>
            </a:r>
            <a:endParaRPr lang="en-US"/>
          </a:p>
        </p:txBody>
      </p:sp>
      <p:sp>
        <p:nvSpPr>
          <p:cNvPr id="6" name="Slide Number Placeholder 5"/>
          <p:cNvSpPr>
            <a:spLocks noGrp="1"/>
          </p:cNvSpPr>
          <p:nvPr userDrawn="1">
            <p:ph type="sldNum" sz="quarter" idx="12"/>
          </p:nvPr>
        </p:nvSpPr>
        <p:spPr bwMode="gray"/>
        <p:txBody>
          <a:bodyPr/>
          <a:lstStyle/>
          <a:p>
            <a:fld id="{E12D0507-9F86-7A45-BE8E-43760B9F92AA}" type="slidenum">
              <a:rPr lang="en-US" smtClean="0"/>
              <a:t>‹#›</a:t>
            </a:fld>
            <a:endParaRPr lang="en-US"/>
          </a:p>
        </p:txBody>
      </p:sp>
      <p:sp>
        <p:nvSpPr>
          <p:cNvPr id="3" name="Footer Placeholder 2"/>
          <p:cNvSpPr>
            <a:spLocks noGrp="1"/>
          </p:cNvSpPr>
          <p:nvPr>
            <p:ph type="ftr" sz="quarter" idx="13"/>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4217474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Orange">
    <p:bg>
      <p:bgPr>
        <a:solidFill>
          <a:schemeClr val="accent2"/>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2514600" y="1280160"/>
            <a:ext cx="4114800" cy="4114800"/>
            <a:chOff x="2514600" y="1280160"/>
            <a:chExt cx="4114800" cy="4114800"/>
          </a:xfrm>
        </p:grpSpPr>
        <p:sp>
          <p:nvSpPr>
            <p:cNvPr id="7" name="Oval 6"/>
            <p:cNvSpPr>
              <a:spLocks noChangeAspect="1"/>
            </p:cNvSpPr>
            <p:nvPr userDrawn="1"/>
          </p:nvSpPr>
          <p:spPr bwMode="gray">
            <a:xfrm>
              <a:off x="2514600" y="1280160"/>
              <a:ext cx="4114800" cy="41148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noChangeAspect="1"/>
            </p:cNvSpPr>
            <p:nvPr userDrawn="1"/>
          </p:nvSpPr>
          <p:spPr bwMode="hidden">
            <a:xfrm>
              <a:off x="2514600" y="1280160"/>
              <a:ext cx="4114800" cy="4114800"/>
            </a:xfrm>
            <a:prstGeom prst="ellipse">
              <a:avLst/>
            </a:prstGeom>
            <a:solidFill>
              <a:srgbClr val="FEF0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grpSp>
      <p:sp>
        <p:nvSpPr>
          <p:cNvPr id="2" name="Title 1"/>
          <p:cNvSpPr>
            <a:spLocks noGrp="1"/>
          </p:cNvSpPr>
          <p:nvPr userDrawn="1">
            <p:ph type="title"/>
          </p:nvPr>
        </p:nvSpPr>
        <p:spPr bwMode="gray">
          <a:xfrm>
            <a:off x="3337560" y="2103120"/>
            <a:ext cx="2468880" cy="2468880"/>
          </a:xfrm>
        </p:spPr>
        <p:txBody>
          <a:bodyPr lIns="0" rIns="0" anchor="ctr" anchorCtr="0">
            <a:normAutofit/>
          </a:bodyPr>
          <a:lstStyle>
            <a:lvl1pPr algn="l">
              <a:defRPr sz="4000" b="1" cap="none"/>
            </a:lvl1pPr>
          </a:lstStyle>
          <a:p>
            <a:r>
              <a:rPr lang="en-US" smtClean="0"/>
              <a:t>Click to edit Master title style</a:t>
            </a:r>
            <a:endParaRPr lang="en-US" dirty="0"/>
          </a:p>
        </p:txBody>
      </p:sp>
      <p:sp>
        <p:nvSpPr>
          <p:cNvPr id="4" name="Date Placeholder 3"/>
          <p:cNvSpPr>
            <a:spLocks noGrp="1"/>
          </p:cNvSpPr>
          <p:nvPr userDrawn="1">
            <p:ph type="dt" sz="half" idx="10"/>
          </p:nvPr>
        </p:nvSpPr>
        <p:spPr bwMode="gray"/>
        <p:txBody>
          <a:bodyPr/>
          <a:lstStyle/>
          <a:p>
            <a:r>
              <a:rPr lang="en-US" smtClean="0"/>
              <a:t>Month 00, 0000</a:t>
            </a:r>
            <a:endParaRPr lang="en-US"/>
          </a:p>
        </p:txBody>
      </p:sp>
      <p:sp>
        <p:nvSpPr>
          <p:cNvPr id="6" name="Slide Number Placeholder 5"/>
          <p:cNvSpPr>
            <a:spLocks noGrp="1"/>
          </p:cNvSpPr>
          <p:nvPr userDrawn="1">
            <p:ph type="sldNum" sz="quarter" idx="12"/>
          </p:nvPr>
        </p:nvSpPr>
        <p:spPr bwMode="gray"/>
        <p:txBody>
          <a:bodyPr/>
          <a:lstStyle/>
          <a:p>
            <a:fld id="{E12D0507-9F86-7A45-BE8E-43760B9F92AA}" type="slidenum">
              <a:rPr lang="en-US" smtClean="0"/>
              <a:t>‹#›</a:t>
            </a:fld>
            <a:endParaRPr lang="en-US"/>
          </a:p>
        </p:txBody>
      </p:sp>
      <p:sp>
        <p:nvSpPr>
          <p:cNvPr id="3" name="Footer Placeholder 2"/>
          <p:cNvSpPr>
            <a:spLocks noGrp="1"/>
          </p:cNvSpPr>
          <p:nvPr>
            <p:ph type="ftr" sz="quarter" idx="13"/>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4024420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403577"/>
            <a:ext cx="3886200" cy="2514600"/>
          </a:xfrm>
        </p:spPr>
        <p:txBody>
          <a:bodyPr lIns="0" rIns="0" anchor="t" anchorCtr="0">
            <a:noAutofit/>
          </a:bodyPr>
          <a:lstStyle>
            <a:lvl1pPr algn="l">
              <a:lnSpc>
                <a:spcPct val="90000"/>
              </a:lnSpc>
              <a:defRPr sz="4000" b="1" cap="none"/>
            </a:lvl1p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r>
              <a:rPr lang="en-US" smtClean="0"/>
              <a:t>Month 00, 0000</a:t>
            </a:r>
            <a:endParaRPr lang="en-US"/>
          </a:p>
        </p:txBody>
      </p:sp>
      <p:sp>
        <p:nvSpPr>
          <p:cNvPr id="6" name="Slide Number Placeholder 5"/>
          <p:cNvSpPr>
            <a:spLocks noGrp="1"/>
          </p:cNvSpPr>
          <p:nvPr>
            <p:ph type="sldNum" sz="quarter" idx="12"/>
          </p:nvPr>
        </p:nvSpPr>
        <p:spPr bwMode="gray"/>
        <p:txBody>
          <a:bodyPr/>
          <a:lstStyle/>
          <a:p>
            <a:fld id="{E12D0507-9F86-7A45-BE8E-43760B9F92AA}" type="slidenum">
              <a:rPr lang="en-US" smtClean="0"/>
              <a:t>‹#›</a:t>
            </a:fld>
            <a:endParaRPr lang="en-US"/>
          </a:p>
        </p:txBody>
      </p:sp>
      <p:sp>
        <p:nvSpPr>
          <p:cNvPr id="10" name="Text Placeholder 9"/>
          <p:cNvSpPr>
            <a:spLocks noGrp="1"/>
          </p:cNvSpPr>
          <p:nvPr>
            <p:ph type="body" sz="quarter" idx="13"/>
          </p:nvPr>
        </p:nvSpPr>
        <p:spPr>
          <a:xfrm>
            <a:off x="4800599" y="413480"/>
            <a:ext cx="3886200" cy="3657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4"/>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3834533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ternate Section Header Green">
    <p:bg>
      <p:bgPr>
        <a:solidFill>
          <a:schemeClr val="accent2"/>
        </a:solidFill>
        <a:effectLst/>
      </p:bgPr>
    </p:bg>
    <p:spTree>
      <p:nvGrpSpPr>
        <p:cNvPr id="1" name=""/>
        <p:cNvGrpSpPr/>
        <p:nvPr/>
      </p:nvGrpSpPr>
      <p:grpSpPr>
        <a:xfrm>
          <a:off x="0" y="0"/>
          <a:ext cx="0" cy="0"/>
          <a:chOff x="0" y="0"/>
          <a:chExt cx="0" cy="0"/>
        </a:xfrm>
      </p:grpSpPr>
      <p:sp>
        <p:nvSpPr>
          <p:cNvPr id="7" name="Rectangle 6"/>
          <p:cNvSpPr/>
          <p:nvPr userDrawn="1"/>
        </p:nvSpPr>
        <p:spPr bwMode="hidden">
          <a:xfrm>
            <a:off x="0" y="0"/>
            <a:ext cx="9144000" cy="4572000"/>
          </a:xfrm>
          <a:prstGeom prst="rect">
            <a:avLst/>
          </a:prstGeom>
          <a:solidFill>
            <a:srgbClr val="E9F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bwMode="gray">
          <a:xfrm>
            <a:off x="457200" y="403577"/>
            <a:ext cx="3886200" cy="2514600"/>
          </a:xfrm>
        </p:spPr>
        <p:txBody>
          <a:bodyPr lIns="0" rIns="0" anchor="t" anchorCtr="0">
            <a:noAutofit/>
          </a:bodyPr>
          <a:lstStyle>
            <a:lvl1pPr algn="l">
              <a:lnSpc>
                <a:spcPct val="90000"/>
              </a:lnSpc>
              <a:defRPr sz="4000" b="1" cap="none"/>
            </a:lvl1p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r>
              <a:rPr lang="en-US" smtClean="0"/>
              <a:t>Month 00, 0000</a:t>
            </a:r>
            <a:endParaRPr lang="en-US"/>
          </a:p>
        </p:txBody>
      </p:sp>
      <p:sp>
        <p:nvSpPr>
          <p:cNvPr id="6" name="Slide Number Placeholder 5"/>
          <p:cNvSpPr>
            <a:spLocks noGrp="1"/>
          </p:cNvSpPr>
          <p:nvPr>
            <p:ph type="sldNum" sz="quarter" idx="12"/>
          </p:nvPr>
        </p:nvSpPr>
        <p:spPr bwMode="gray"/>
        <p:txBody>
          <a:bodyPr/>
          <a:lstStyle/>
          <a:p>
            <a:fld id="{E12D0507-9F86-7A45-BE8E-43760B9F92AA}" type="slidenum">
              <a:rPr lang="en-US" smtClean="0"/>
              <a:t>‹#›</a:t>
            </a:fld>
            <a:endParaRPr lang="en-US"/>
          </a:p>
        </p:txBody>
      </p:sp>
      <p:sp>
        <p:nvSpPr>
          <p:cNvPr id="10" name="Text Placeholder 9"/>
          <p:cNvSpPr>
            <a:spLocks noGrp="1"/>
          </p:cNvSpPr>
          <p:nvPr>
            <p:ph type="body" sz="quarter" idx="13"/>
          </p:nvPr>
        </p:nvSpPr>
        <p:spPr>
          <a:xfrm>
            <a:off x="4800599" y="413480"/>
            <a:ext cx="3886200" cy="3657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4"/>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2946218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ternate Section Header Blue">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9144000" cy="4572000"/>
          </a:xfrm>
          <a:prstGeom prst="rect">
            <a:avLst/>
          </a:prstGeom>
          <a:solidFill>
            <a:srgbClr val="E8F6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bwMode="gray">
          <a:xfrm>
            <a:off x="457200" y="403577"/>
            <a:ext cx="3886200" cy="2514600"/>
          </a:xfrm>
        </p:spPr>
        <p:txBody>
          <a:bodyPr lIns="0" rIns="0" anchor="t" anchorCtr="0">
            <a:noAutofit/>
          </a:bodyPr>
          <a:lstStyle>
            <a:lvl1pPr algn="l">
              <a:lnSpc>
                <a:spcPct val="90000"/>
              </a:lnSpc>
              <a:defRPr sz="4000" b="1" cap="none"/>
            </a:lvl1p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r>
              <a:rPr lang="en-US" smtClean="0"/>
              <a:t>Month 00, 0000</a:t>
            </a:r>
            <a:endParaRPr lang="en-US"/>
          </a:p>
        </p:txBody>
      </p:sp>
      <p:sp>
        <p:nvSpPr>
          <p:cNvPr id="6" name="Slide Number Placeholder 5"/>
          <p:cNvSpPr>
            <a:spLocks noGrp="1"/>
          </p:cNvSpPr>
          <p:nvPr>
            <p:ph type="sldNum" sz="quarter" idx="12"/>
          </p:nvPr>
        </p:nvSpPr>
        <p:spPr bwMode="gray"/>
        <p:txBody>
          <a:bodyPr/>
          <a:lstStyle/>
          <a:p>
            <a:fld id="{E12D0507-9F86-7A45-BE8E-43760B9F92AA}" type="slidenum">
              <a:rPr lang="en-US" smtClean="0"/>
              <a:t>‹#›</a:t>
            </a:fld>
            <a:endParaRPr lang="en-US"/>
          </a:p>
        </p:txBody>
      </p:sp>
      <p:sp>
        <p:nvSpPr>
          <p:cNvPr id="10" name="Text Placeholder 9"/>
          <p:cNvSpPr>
            <a:spLocks noGrp="1"/>
          </p:cNvSpPr>
          <p:nvPr>
            <p:ph type="body" sz="quarter" idx="13"/>
          </p:nvPr>
        </p:nvSpPr>
        <p:spPr>
          <a:xfrm>
            <a:off x="4800599" y="413480"/>
            <a:ext cx="3886200" cy="3657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4"/>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2484418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ternate Section Header Yellow">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9144000" cy="4572000"/>
          </a:xfrm>
          <a:prstGeom prst="rect">
            <a:avLst/>
          </a:prstGeom>
          <a:solidFill>
            <a:srgbClr val="FEFF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bwMode="gray">
          <a:xfrm>
            <a:off x="457200" y="403577"/>
            <a:ext cx="3886200" cy="2514600"/>
          </a:xfrm>
        </p:spPr>
        <p:txBody>
          <a:bodyPr lIns="0" rIns="0" anchor="t" anchorCtr="0">
            <a:noAutofit/>
          </a:bodyPr>
          <a:lstStyle>
            <a:lvl1pPr algn="l">
              <a:lnSpc>
                <a:spcPct val="90000"/>
              </a:lnSpc>
              <a:defRPr sz="4000" b="1" cap="none"/>
            </a:lvl1p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r>
              <a:rPr lang="en-US" smtClean="0"/>
              <a:t>Month 00, 0000</a:t>
            </a:r>
            <a:endParaRPr lang="en-US"/>
          </a:p>
        </p:txBody>
      </p:sp>
      <p:sp>
        <p:nvSpPr>
          <p:cNvPr id="6" name="Slide Number Placeholder 5"/>
          <p:cNvSpPr>
            <a:spLocks noGrp="1"/>
          </p:cNvSpPr>
          <p:nvPr>
            <p:ph type="sldNum" sz="quarter" idx="12"/>
          </p:nvPr>
        </p:nvSpPr>
        <p:spPr bwMode="gray"/>
        <p:txBody>
          <a:bodyPr/>
          <a:lstStyle/>
          <a:p>
            <a:fld id="{E12D0507-9F86-7A45-BE8E-43760B9F92AA}" type="slidenum">
              <a:rPr lang="en-US" smtClean="0"/>
              <a:t>‹#›</a:t>
            </a:fld>
            <a:endParaRPr lang="en-US"/>
          </a:p>
        </p:txBody>
      </p:sp>
      <p:sp>
        <p:nvSpPr>
          <p:cNvPr id="10" name="Text Placeholder 9"/>
          <p:cNvSpPr>
            <a:spLocks noGrp="1"/>
          </p:cNvSpPr>
          <p:nvPr>
            <p:ph type="body" sz="quarter" idx="13"/>
          </p:nvPr>
        </p:nvSpPr>
        <p:spPr>
          <a:xfrm>
            <a:off x="4800599" y="413480"/>
            <a:ext cx="3886200" cy="3657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4"/>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4283116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ternate Section Header Orange">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9144000" cy="4572000"/>
          </a:xfrm>
          <a:prstGeom prst="rect">
            <a:avLst/>
          </a:prstGeom>
          <a:solidFill>
            <a:srgbClr val="FEF0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bwMode="gray">
          <a:xfrm>
            <a:off x="457200" y="403577"/>
            <a:ext cx="3886200" cy="2514600"/>
          </a:xfrm>
        </p:spPr>
        <p:txBody>
          <a:bodyPr lIns="0" rIns="0" anchor="t" anchorCtr="0">
            <a:noAutofit/>
          </a:bodyPr>
          <a:lstStyle>
            <a:lvl1pPr algn="l">
              <a:lnSpc>
                <a:spcPct val="90000"/>
              </a:lnSpc>
              <a:defRPr sz="4000" b="1" cap="none"/>
            </a:lvl1p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r>
              <a:rPr lang="en-US" smtClean="0"/>
              <a:t>Month 00, 0000</a:t>
            </a:r>
            <a:endParaRPr lang="en-US"/>
          </a:p>
        </p:txBody>
      </p:sp>
      <p:sp>
        <p:nvSpPr>
          <p:cNvPr id="6" name="Slide Number Placeholder 5"/>
          <p:cNvSpPr>
            <a:spLocks noGrp="1"/>
          </p:cNvSpPr>
          <p:nvPr>
            <p:ph type="sldNum" sz="quarter" idx="12"/>
          </p:nvPr>
        </p:nvSpPr>
        <p:spPr bwMode="gray"/>
        <p:txBody>
          <a:bodyPr/>
          <a:lstStyle/>
          <a:p>
            <a:fld id="{E12D0507-9F86-7A45-BE8E-43760B9F92AA}" type="slidenum">
              <a:rPr lang="en-US" smtClean="0"/>
              <a:t>‹#›</a:t>
            </a:fld>
            <a:endParaRPr lang="en-US"/>
          </a:p>
        </p:txBody>
      </p:sp>
      <p:sp>
        <p:nvSpPr>
          <p:cNvPr id="10" name="Text Placeholder 9"/>
          <p:cNvSpPr>
            <a:spLocks noGrp="1"/>
          </p:cNvSpPr>
          <p:nvPr>
            <p:ph type="body" sz="quarter" idx="13"/>
          </p:nvPr>
        </p:nvSpPr>
        <p:spPr>
          <a:xfrm>
            <a:off x="4800599" y="413480"/>
            <a:ext cx="3886200" cy="3657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4"/>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893655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403577"/>
            <a:ext cx="5632704" cy="2514600"/>
          </a:xfrm>
        </p:spPr>
        <p:txBody>
          <a:bodyPr>
            <a:noAutofit/>
          </a:bodyPr>
          <a:lstStyle>
            <a:lvl1pPr>
              <a:lnSpc>
                <a:spcPct val="90000"/>
              </a:lnSpc>
              <a:defRPr sz="4000"/>
            </a:lvl1pPr>
          </a:lstStyle>
          <a:p>
            <a:r>
              <a:rPr lang="en-US" smtClean="0"/>
              <a:t>Click to edit Master title style</a:t>
            </a:r>
            <a:endParaRPr lang="en-US" dirty="0"/>
          </a:p>
        </p:txBody>
      </p:sp>
      <p:sp>
        <p:nvSpPr>
          <p:cNvPr id="3" name="Date Placeholder 2"/>
          <p:cNvSpPr>
            <a:spLocks noGrp="1"/>
          </p:cNvSpPr>
          <p:nvPr>
            <p:ph type="dt" sz="half" idx="10"/>
          </p:nvPr>
        </p:nvSpPr>
        <p:spPr bwMode="gray"/>
        <p:txBody>
          <a:bodyPr/>
          <a:lstStyle/>
          <a:p>
            <a:r>
              <a:rPr lang="en-US" smtClean="0"/>
              <a:t>Month 00, 0000</a:t>
            </a:r>
            <a:endParaRPr lang="en-US" dirty="0"/>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
        <p:nvSpPr>
          <p:cNvPr id="4" name="Footer Placeholder 3"/>
          <p:cNvSpPr>
            <a:spLocks noGrp="1"/>
          </p:cNvSpPr>
          <p:nvPr>
            <p:ph type="ftr" sz="quarter" idx="13"/>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2461575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Green">
    <p:bg>
      <p:bgPr>
        <a:solidFill>
          <a:schemeClr val="accent2"/>
        </a:solidFill>
        <a:effectLst/>
      </p:bgPr>
    </p:bg>
    <p:spTree>
      <p:nvGrpSpPr>
        <p:cNvPr id="1" name=""/>
        <p:cNvGrpSpPr/>
        <p:nvPr/>
      </p:nvGrpSpPr>
      <p:grpSpPr>
        <a:xfrm>
          <a:off x="0" y="0"/>
          <a:ext cx="0" cy="0"/>
          <a:chOff x="0" y="0"/>
          <a:chExt cx="0" cy="0"/>
        </a:xfrm>
      </p:grpSpPr>
      <p:sp>
        <p:nvSpPr>
          <p:cNvPr id="7" name="Rectangle 6"/>
          <p:cNvSpPr/>
          <p:nvPr userDrawn="1"/>
        </p:nvSpPr>
        <p:spPr bwMode="hidden">
          <a:xfrm>
            <a:off x="0" y="0"/>
            <a:ext cx="9144000" cy="4572000"/>
          </a:xfrm>
          <a:prstGeom prst="rect">
            <a:avLst/>
          </a:prstGeom>
          <a:solidFill>
            <a:srgbClr val="E9F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gray">
          <a:xfrm>
            <a:off x="457200" y="1036066"/>
            <a:ext cx="4114800" cy="1737360"/>
          </a:xfrm>
        </p:spPr>
        <p:txBody>
          <a:bodyPr anchor="b" anchorCtr="0">
            <a:normAutofit/>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bwMode="gray">
          <a:xfrm>
            <a:off x="457200" y="2971800"/>
            <a:ext cx="4114800" cy="685800"/>
          </a:xfrm>
        </p:spPr>
        <p:txBody>
          <a:bodyPr>
            <a:noAutofit/>
          </a:bodyPr>
          <a:lstStyle>
            <a:lvl1pPr marL="0" indent="0" algn="l">
              <a:spcBef>
                <a:spcPts val="9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412878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Statement &amp; Picture">
    <p:spTree>
      <p:nvGrpSpPr>
        <p:cNvPr id="1" name=""/>
        <p:cNvGrpSpPr/>
        <p:nvPr/>
      </p:nvGrpSpPr>
      <p:grpSpPr>
        <a:xfrm>
          <a:off x="0" y="0"/>
          <a:ext cx="0" cy="0"/>
          <a:chOff x="0" y="0"/>
          <a:chExt cx="0" cy="0"/>
        </a:xfrm>
      </p:grpSpPr>
      <p:sp>
        <p:nvSpPr>
          <p:cNvPr id="6" name="Picture Placeholder 6"/>
          <p:cNvSpPr>
            <a:spLocks noGrp="1"/>
          </p:cNvSpPr>
          <p:nvPr>
            <p:ph type="pic" sz="quarter" idx="13" hasCustomPrompt="1"/>
          </p:nvPr>
        </p:nvSpPr>
        <p:spPr bwMode="gray">
          <a:xfrm>
            <a:off x="3044952" y="0"/>
            <a:ext cx="6099048" cy="6858000"/>
          </a:xfrm>
          <a:noFill/>
        </p:spPr>
        <p:txBody>
          <a:bodyPr anchor="ctr" anchorCtr="0">
            <a:normAutofit/>
          </a:bodyPr>
          <a:lstStyle>
            <a:lvl1pPr marL="0" marR="0" indent="0" algn="ctr" defTabSz="457200" rtl="0" eaLnBrk="1" fontAlgn="auto" latinLnBrk="0" hangingPunct="1">
              <a:lnSpc>
                <a:spcPct val="100000"/>
              </a:lnSpc>
              <a:spcBef>
                <a:spcPts val="600"/>
              </a:spcBef>
              <a:spcAft>
                <a:spcPts val="0"/>
              </a:spcAft>
              <a:buClrTx/>
              <a:buSzTx/>
              <a:buFontTx/>
              <a:buNone/>
              <a:tabLst/>
              <a:defRPr sz="1200" b="0" baseline="0"/>
            </a:lvl1pPr>
          </a:lstStyle>
          <a:p>
            <a:r>
              <a:rPr lang="en-US" dirty="0" smtClean="0"/>
              <a:t>Click icon to add picture. </a:t>
            </a:r>
            <a:br>
              <a:rPr lang="en-US" dirty="0" smtClean="0"/>
            </a:br>
            <a:r>
              <a:rPr lang="en-US" dirty="0" smtClean="0"/>
              <a:t>Placeholder is 8:9 proportion.</a:t>
            </a:r>
          </a:p>
        </p:txBody>
      </p:sp>
      <p:sp>
        <p:nvSpPr>
          <p:cNvPr id="3" name="Date Placeholder 2"/>
          <p:cNvSpPr>
            <a:spLocks noGrp="1"/>
          </p:cNvSpPr>
          <p:nvPr>
            <p:ph type="dt" sz="half" idx="10"/>
          </p:nvPr>
        </p:nvSpPr>
        <p:spPr bwMode="gray"/>
        <p:txBody>
          <a:bodyPr/>
          <a:lstStyle/>
          <a:p>
            <a:r>
              <a:rPr lang="en-US" smtClean="0"/>
              <a:t>Month 00, 0000</a:t>
            </a:r>
            <a:endParaRPr lang="en-US" dirty="0"/>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
        <p:nvSpPr>
          <p:cNvPr id="8" name="Text Placeholder 21"/>
          <p:cNvSpPr>
            <a:spLocks noGrp="1"/>
          </p:cNvSpPr>
          <p:nvPr>
            <p:ph type="body" sz="quarter" idx="16"/>
          </p:nvPr>
        </p:nvSpPr>
        <p:spPr bwMode="gray">
          <a:xfrm>
            <a:off x="457200" y="423004"/>
            <a:ext cx="2130552" cy="5746021"/>
          </a:xfrm>
        </p:spPr>
        <p:txBody>
          <a:bodyPr/>
          <a:lstStyle>
            <a:lvl1pPr>
              <a:lnSpc>
                <a:spcPct val="90000"/>
              </a:lnSpc>
              <a:spcBef>
                <a:spcPts val="900"/>
              </a:spcBef>
              <a:defRPr sz="2600">
                <a:solidFill>
                  <a:schemeClr val="accent1"/>
                </a:solidFill>
                <a:latin typeface="+mj-lt"/>
              </a:defRPr>
            </a:lvl1pPr>
            <a:lvl2pPr>
              <a:spcBef>
                <a:spcPts val="9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7"/>
          </p:nvPr>
        </p:nvSpPr>
        <p:spPr>
          <a:xfrm>
            <a:off x="3502152" y="6419088"/>
            <a:ext cx="4041648" cy="228600"/>
          </a:xfrm>
        </p:spPr>
        <p:txBody>
          <a:bodyPr/>
          <a:lstStyle/>
          <a:p>
            <a:r>
              <a:rPr lang="en-US" dirty="0"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3002119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Statement &amp; Content">
    <p:bg>
      <p:bgPr>
        <a:solidFill>
          <a:schemeClr val="accent2"/>
        </a:solidFill>
        <a:effectLst/>
      </p:bgPr>
    </p:bg>
    <p:spTree>
      <p:nvGrpSpPr>
        <p:cNvPr id="1" name=""/>
        <p:cNvGrpSpPr/>
        <p:nvPr/>
      </p:nvGrpSpPr>
      <p:grpSpPr>
        <a:xfrm>
          <a:off x="0" y="0"/>
          <a:ext cx="0" cy="0"/>
          <a:chOff x="0" y="0"/>
          <a:chExt cx="0" cy="0"/>
        </a:xfrm>
      </p:grpSpPr>
      <p:sp>
        <p:nvSpPr>
          <p:cNvPr id="11" name="Rectangle 10"/>
          <p:cNvSpPr/>
          <p:nvPr userDrawn="1"/>
        </p:nvSpPr>
        <p:spPr bwMode="hidden">
          <a:xfrm>
            <a:off x="3054096" y="-2"/>
            <a:ext cx="6089904" cy="685800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bwMode="gray"/>
        <p:txBody>
          <a:bodyPr/>
          <a:lstStyle/>
          <a:p>
            <a:r>
              <a:rPr lang="en-US" smtClean="0"/>
              <a:t>Month 00, 0000</a:t>
            </a:r>
            <a:endParaRPr lang="en-US" dirty="0"/>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
        <p:nvSpPr>
          <p:cNvPr id="9" name="Text Placeholder 21"/>
          <p:cNvSpPr>
            <a:spLocks noGrp="1"/>
          </p:cNvSpPr>
          <p:nvPr>
            <p:ph type="body" sz="quarter" idx="16"/>
          </p:nvPr>
        </p:nvSpPr>
        <p:spPr bwMode="gray">
          <a:xfrm>
            <a:off x="457200" y="423004"/>
            <a:ext cx="2130552" cy="5746021"/>
          </a:xfrm>
        </p:spPr>
        <p:txBody>
          <a:bodyPr/>
          <a:lstStyle>
            <a:lvl1pPr>
              <a:lnSpc>
                <a:spcPct val="90000"/>
              </a:lnSpc>
              <a:spcBef>
                <a:spcPts val="900"/>
              </a:spcBef>
              <a:defRPr sz="2600">
                <a:solidFill>
                  <a:schemeClr val="accent1"/>
                </a:solidFill>
                <a:latin typeface="+mj-lt"/>
              </a:defRPr>
            </a:lvl1pPr>
            <a:lvl2pPr>
              <a:spcBef>
                <a:spcPts val="9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7"/>
          </p:nvPr>
        </p:nvSpPr>
        <p:spPr>
          <a:xfrm>
            <a:off x="3511296" y="457199"/>
            <a:ext cx="5175504" cy="5711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8"/>
          </p:nvPr>
        </p:nvSpPr>
        <p:spPr>
          <a:xfrm>
            <a:off x="3502152" y="6419088"/>
            <a:ext cx="4041648" cy="228600"/>
          </a:xfrm>
        </p:spPr>
        <p:txBody>
          <a:bodyPr/>
          <a:lstStyle/>
          <a:p>
            <a:r>
              <a:rPr lang="en-US" dirty="0"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559365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Statement &amp; Chart">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bwMode="hidden">
          <a:xfrm>
            <a:off x="3054096" y="-2"/>
            <a:ext cx="6089904" cy="685800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bwMode="gray"/>
        <p:txBody>
          <a:bodyPr/>
          <a:lstStyle/>
          <a:p>
            <a:r>
              <a:rPr lang="en-US" smtClean="0"/>
              <a:t>Month 00, 0000</a:t>
            </a:r>
            <a:endParaRPr lang="en-US" dirty="0"/>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
        <p:nvSpPr>
          <p:cNvPr id="9" name="Text Placeholder 21"/>
          <p:cNvSpPr>
            <a:spLocks noGrp="1"/>
          </p:cNvSpPr>
          <p:nvPr>
            <p:ph type="body" sz="quarter" idx="16"/>
          </p:nvPr>
        </p:nvSpPr>
        <p:spPr bwMode="gray">
          <a:xfrm>
            <a:off x="457200" y="423004"/>
            <a:ext cx="2130552" cy="5746021"/>
          </a:xfrm>
        </p:spPr>
        <p:txBody>
          <a:bodyPr/>
          <a:lstStyle>
            <a:lvl1pPr>
              <a:lnSpc>
                <a:spcPct val="90000"/>
              </a:lnSpc>
              <a:spcBef>
                <a:spcPts val="900"/>
              </a:spcBef>
              <a:defRPr sz="2600">
                <a:solidFill>
                  <a:schemeClr val="accent1"/>
                </a:solidFill>
                <a:latin typeface="+mj-lt"/>
              </a:defRPr>
            </a:lvl1pPr>
            <a:lvl2pPr>
              <a:spcBef>
                <a:spcPts val="9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hart Placeholder 6"/>
          <p:cNvSpPr>
            <a:spLocks noGrp="1"/>
          </p:cNvSpPr>
          <p:nvPr>
            <p:ph type="chart" sz="quarter" idx="18" hasCustomPrompt="1"/>
          </p:nvPr>
        </p:nvSpPr>
        <p:spPr>
          <a:xfrm>
            <a:off x="3511550" y="457200"/>
            <a:ext cx="5175250" cy="5711824"/>
          </a:xfrm>
        </p:spPr>
        <p:txBody>
          <a:bodyPr anchor="ctr" anchorCtr="0">
            <a:normAutofit/>
          </a:bodyPr>
          <a:lstStyle>
            <a:lvl1pPr algn="ctr">
              <a:defRPr sz="1200" b="0"/>
            </a:lvl1pPr>
          </a:lstStyle>
          <a:p>
            <a:r>
              <a:rPr lang="en-US" dirty="0" smtClean="0"/>
              <a:t>Click icon to add chart.</a:t>
            </a:r>
            <a:endParaRPr lang="en-US" dirty="0"/>
          </a:p>
        </p:txBody>
      </p:sp>
      <p:sp>
        <p:nvSpPr>
          <p:cNvPr id="2" name="Footer Placeholder 1"/>
          <p:cNvSpPr>
            <a:spLocks noGrp="1"/>
          </p:cNvSpPr>
          <p:nvPr>
            <p:ph type="ftr" sz="quarter" idx="19"/>
          </p:nvPr>
        </p:nvSpPr>
        <p:spPr>
          <a:xfrm>
            <a:off x="3502152" y="6419088"/>
            <a:ext cx="4041648" cy="228600"/>
          </a:xfrm>
        </p:spPr>
        <p:txBody>
          <a:bodyPr/>
          <a:lstStyle/>
          <a:p>
            <a:r>
              <a:rPr lang="en-US" dirty="0"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3936693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Statement">
    <p:spTree>
      <p:nvGrpSpPr>
        <p:cNvPr id="1" name=""/>
        <p:cNvGrpSpPr/>
        <p:nvPr/>
      </p:nvGrpSpPr>
      <p:grpSpPr>
        <a:xfrm>
          <a:off x="0" y="0"/>
          <a:ext cx="0" cy="0"/>
          <a:chOff x="0" y="0"/>
          <a:chExt cx="0" cy="0"/>
        </a:xfrm>
      </p:grpSpPr>
      <p:sp>
        <p:nvSpPr>
          <p:cNvPr id="13" name="Rectangle 12"/>
          <p:cNvSpPr/>
          <p:nvPr userDrawn="1"/>
        </p:nvSpPr>
        <p:spPr bwMode="gray">
          <a:xfrm>
            <a:off x="6089904" y="-2"/>
            <a:ext cx="3054096" cy="6858002"/>
          </a:xfrm>
          <a:prstGeom prst="rect">
            <a:avLst/>
          </a:prstGeom>
          <a:solidFill>
            <a:srgbClr val="E8F6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bwMode="gray">
          <a:xfrm>
            <a:off x="3054096" y="-2"/>
            <a:ext cx="3035808" cy="685800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bwMode="gray"/>
        <p:txBody>
          <a:bodyPr/>
          <a:lstStyle/>
          <a:p>
            <a:r>
              <a:rPr lang="en-US" smtClean="0"/>
              <a:t>Month 00, 0000</a:t>
            </a:r>
            <a:endParaRPr lang="en-US" dirty="0"/>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
        <p:nvSpPr>
          <p:cNvPr id="12" name="Text Placeholder 21"/>
          <p:cNvSpPr>
            <a:spLocks noGrp="1"/>
          </p:cNvSpPr>
          <p:nvPr>
            <p:ph type="body" sz="quarter" idx="16"/>
          </p:nvPr>
        </p:nvSpPr>
        <p:spPr bwMode="gray">
          <a:xfrm>
            <a:off x="457200" y="423004"/>
            <a:ext cx="2130552" cy="5746021"/>
          </a:xfrm>
        </p:spPr>
        <p:txBody>
          <a:bodyPr/>
          <a:lstStyle>
            <a:lvl1pPr>
              <a:lnSpc>
                <a:spcPct val="90000"/>
              </a:lnSpc>
              <a:spcBef>
                <a:spcPts val="900"/>
              </a:spcBef>
              <a:defRPr sz="2600">
                <a:solidFill>
                  <a:schemeClr val="accent1"/>
                </a:solidFill>
                <a:latin typeface="+mj-lt"/>
              </a:defRPr>
            </a:lvl1pPr>
            <a:lvl2pPr>
              <a:spcBef>
                <a:spcPts val="9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1"/>
          <p:cNvSpPr>
            <a:spLocks noGrp="1"/>
          </p:cNvSpPr>
          <p:nvPr>
            <p:ph type="body" sz="quarter" idx="17"/>
          </p:nvPr>
        </p:nvSpPr>
        <p:spPr bwMode="gray">
          <a:xfrm>
            <a:off x="3511296" y="423004"/>
            <a:ext cx="2130552" cy="5746021"/>
          </a:xfrm>
        </p:spPr>
        <p:txBody>
          <a:bodyPr/>
          <a:lstStyle>
            <a:lvl1pPr>
              <a:lnSpc>
                <a:spcPct val="90000"/>
              </a:lnSpc>
              <a:spcBef>
                <a:spcPts val="900"/>
              </a:spcBef>
              <a:defRPr sz="2600">
                <a:solidFill>
                  <a:schemeClr val="accent1"/>
                </a:solidFill>
                <a:latin typeface="+mj-lt"/>
              </a:defRPr>
            </a:lvl1pPr>
            <a:lvl2pPr>
              <a:spcBef>
                <a:spcPts val="9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21"/>
          <p:cNvSpPr>
            <a:spLocks noGrp="1"/>
          </p:cNvSpPr>
          <p:nvPr>
            <p:ph type="body" sz="quarter" idx="18"/>
          </p:nvPr>
        </p:nvSpPr>
        <p:spPr bwMode="gray">
          <a:xfrm>
            <a:off x="6556248" y="423004"/>
            <a:ext cx="2130552" cy="5746021"/>
          </a:xfrm>
        </p:spPr>
        <p:txBody>
          <a:bodyPr/>
          <a:lstStyle>
            <a:lvl1pPr>
              <a:lnSpc>
                <a:spcPct val="90000"/>
              </a:lnSpc>
              <a:spcBef>
                <a:spcPts val="900"/>
              </a:spcBef>
              <a:defRPr sz="2600">
                <a:solidFill>
                  <a:schemeClr val="accent1"/>
                </a:solidFill>
                <a:latin typeface="+mj-lt"/>
              </a:defRPr>
            </a:lvl1pPr>
            <a:lvl2pPr>
              <a:spcBef>
                <a:spcPts val="9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9"/>
          </p:nvPr>
        </p:nvSpPr>
        <p:spPr>
          <a:xfrm>
            <a:off x="3502152" y="6419088"/>
            <a:ext cx="4041648" cy="228600"/>
          </a:xfrm>
        </p:spPr>
        <p:txBody>
          <a:bodyPr/>
          <a:lstStyle/>
          <a:p>
            <a:r>
              <a:rPr lang="en-US" dirty="0"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3889074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x Statement">
    <p:bg>
      <p:bgPr>
        <a:solidFill>
          <a:schemeClr val="accent2"/>
        </a:solidFill>
        <a:effectLst/>
      </p:bgPr>
    </p:bg>
    <p:spTree>
      <p:nvGrpSpPr>
        <p:cNvPr id="1" name=""/>
        <p:cNvGrpSpPr/>
        <p:nvPr/>
      </p:nvGrpSpPr>
      <p:grpSpPr>
        <a:xfrm>
          <a:off x="0" y="0"/>
          <a:ext cx="0" cy="0"/>
          <a:chOff x="0" y="0"/>
          <a:chExt cx="0" cy="0"/>
        </a:xfrm>
      </p:grpSpPr>
      <p:sp>
        <p:nvSpPr>
          <p:cNvPr id="14" name="Rectangle 13"/>
          <p:cNvSpPr/>
          <p:nvPr userDrawn="1"/>
        </p:nvSpPr>
        <p:spPr bwMode="gray">
          <a:xfrm>
            <a:off x="3054097" y="3419856"/>
            <a:ext cx="3035807" cy="3438144"/>
          </a:xfrm>
          <a:prstGeom prst="rect">
            <a:avLst/>
          </a:prstGeom>
          <a:solidFill>
            <a:srgbClr val="E9F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21" name="Rectangle 20"/>
          <p:cNvSpPr/>
          <p:nvPr userDrawn="1"/>
        </p:nvSpPr>
        <p:spPr bwMode="gray">
          <a:xfrm>
            <a:off x="0" y="0"/>
            <a:ext cx="3054096" cy="3419856"/>
          </a:xfrm>
          <a:prstGeom prst="rect">
            <a:avLst/>
          </a:prstGeom>
          <a:solidFill>
            <a:srgbClr val="FEFF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25" name="Rectangle 24"/>
          <p:cNvSpPr/>
          <p:nvPr userDrawn="1"/>
        </p:nvSpPr>
        <p:spPr bwMode="gray">
          <a:xfrm>
            <a:off x="6089904" y="0"/>
            <a:ext cx="3054096" cy="3419856"/>
          </a:xfrm>
          <a:prstGeom prst="rect">
            <a:avLst/>
          </a:prstGeom>
          <a:solidFill>
            <a:srgbClr val="FEFF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5" name="Text Placeholder 14"/>
          <p:cNvSpPr>
            <a:spLocks noGrp="1"/>
          </p:cNvSpPr>
          <p:nvPr>
            <p:ph type="body" sz="quarter" idx="10"/>
          </p:nvPr>
        </p:nvSpPr>
        <p:spPr bwMode="gray">
          <a:xfrm>
            <a:off x="457200" y="429768"/>
            <a:ext cx="2130552" cy="2286000"/>
          </a:xfrm>
        </p:spPr>
        <p:txBody>
          <a:bodyPr>
            <a:normAutofit/>
          </a:bodyPr>
          <a:lstStyle>
            <a:lvl1pPr>
              <a:lnSpc>
                <a:spcPct val="90000"/>
              </a:lnSpc>
              <a:spcBef>
                <a:spcPts val="0"/>
              </a:spcBef>
              <a:defRPr sz="2000" b="1">
                <a:solidFill>
                  <a:schemeClr val="accent1"/>
                </a:solidFill>
                <a:latin typeface="+mj-lt"/>
              </a:defRPr>
            </a:lvl1pPr>
          </a:lstStyle>
          <a:p>
            <a:pPr lvl="0"/>
            <a:r>
              <a:rPr lang="en-US" smtClean="0"/>
              <a:t>Click to edit Master text styles</a:t>
            </a:r>
          </a:p>
        </p:txBody>
      </p:sp>
      <p:sp>
        <p:nvSpPr>
          <p:cNvPr id="16" name="Text Placeholder 14"/>
          <p:cNvSpPr>
            <a:spLocks noGrp="1"/>
          </p:cNvSpPr>
          <p:nvPr>
            <p:ph type="body" sz="quarter" idx="11"/>
          </p:nvPr>
        </p:nvSpPr>
        <p:spPr bwMode="gray">
          <a:xfrm>
            <a:off x="3502152" y="429768"/>
            <a:ext cx="2130552" cy="2286000"/>
          </a:xfrm>
        </p:spPr>
        <p:txBody>
          <a:bodyPr>
            <a:normAutofit/>
          </a:bodyPr>
          <a:lstStyle>
            <a:lvl1pPr>
              <a:lnSpc>
                <a:spcPct val="90000"/>
              </a:lnSpc>
              <a:spcBef>
                <a:spcPts val="0"/>
              </a:spcBef>
              <a:defRPr sz="2000" b="1">
                <a:solidFill>
                  <a:schemeClr val="accent1"/>
                </a:solidFill>
                <a:latin typeface="+mj-lt"/>
              </a:defRPr>
            </a:lvl1pPr>
          </a:lstStyle>
          <a:p>
            <a:pPr lvl="0"/>
            <a:r>
              <a:rPr lang="en-US" smtClean="0"/>
              <a:t>Click to edit Master text styles</a:t>
            </a:r>
          </a:p>
        </p:txBody>
      </p:sp>
      <p:sp>
        <p:nvSpPr>
          <p:cNvPr id="17" name="Text Placeholder 14"/>
          <p:cNvSpPr>
            <a:spLocks noGrp="1"/>
          </p:cNvSpPr>
          <p:nvPr>
            <p:ph type="body" sz="quarter" idx="12"/>
          </p:nvPr>
        </p:nvSpPr>
        <p:spPr bwMode="gray">
          <a:xfrm>
            <a:off x="6556248" y="429768"/>
            <a:ext cx="2130552" cy="2286000"/>
          </a:xfrm>
        </p:spPr>
        <p:txBody>
          <a:bodyPr>
            <a:normAutofit/>
          </a:bodyPr>
          <a:lstStyle>
            <a:lvl1pPr>
              <a:lnSpc>
                <a:spcPct val="90000"/>
              </a:lnSpc>
              <a:spcBef>
                <a:spcPts val="0"/>
              </a:spcBef>
              <a:defRPr sz="2000" b="1">
                <a:solidFill>
                  <a:schemeClr val="accent1"/>
                </a:solidFill>
                <a:latin typeface="+mj-lt"/>
              </a:defRPr>
            </a:lvl1pPr>
          </a:lstStyle>
          <a:p>
            <a:pPr lvl="0"/>
            <a:r>
              <a:rPr lang="en-US" smtClean="0"/>
              <a:t>Click to edit Master text styles</a:t>
            </a:r>
          </a:p>
        </p:txBody>
      </p:sp>
      <p:sp>
        <p:nvSpPr>
          <p:cNvPr id="18" name="Text Placeholder 14"/>
          <p:cNvSpPr>
            <a:spLocks noGrp="1"/>
          </p:cNvSpPr>
          <p:nvPr>
            <p:ph type="body" sz="quarter" idx="13"/>
          </p:nvPr>
        </p:nvSpPr>
        <p:spPr bwMode="gray">
          <a:xfrm>
            <a:off x="457200" y="3851439"/>
            <a:ext cx="2130552" cy="2286000"/>
          </a:xfrm>
        </p:spPr>
        <p:txBody>
          <a:bodyPr>
            <a:normAutofit/>
          </a:bodyPr>
          <a:lstStyle>
            <a:lvl1pPr>
              <a:lnSpc>
                <a:spcPct val="90000"/>
              </a:lnSpc>
              <a:spcBef>
                <a:spcPts val="0"/>
              </a:spcBef>
              <a:defRPr sz="2000" b="1">
                <a:solidFill>
                  <a:schemeClr val="accent1"/>
                </a:solidFill>
                <a:latin typeface="+mj-lt"/>
              </a:defRPr>
            </a:lvl1pPr>
          </a:lstStyle>
          <a:p>
            <a:pPr lvl="0"/>
            <a:r>
              <a:rPr lang="en-US" smtClean="0"/>
              <a:t>Click to edit Master text styles</a:t>
            </a:r>
          </a:p>
        </p:txBody>
      </p:sp>
      <p:sp>
        <p:nvSpPr>
          <p:cNvPr id="19" name="Text Placeholder 14"/>
          <p:cNvSpPr>
            <a:spLocks noGrp="1"/>
          </p:cNvSpPr>
          <p:nvPr>
            <p:ph type="body" sz="quarter" idx="14"/>
          </p:nvPr>
        </p:nvSpPr>
        <p:spPr bwMode="gray">
          <a:xfrm>
            <a:off x="3502152" y="3851439"/>
            <a:ext cx="2130552" cy="2286000"/>
          </a:xfrm>
        </p:spPr>
        <p:txBody>
          <a:bodyPr>
            <a:normAutofit/>
          </a:bodyPr>
          <a:lstStyle>
            <a:lvl1pPr>
              <a:lnSpc>
                <a:spcPct val="90000"/>
              </a:lnSpc>
              <a:spcBef>
                <a:spcPts val="0"/>
              </a:spcBef>
              <a:defRPr sz="2000" b="1">
                <a:solidFill>
                  <a:schemeClr val="accent1"/>
                </a:solidFill>
                <a:latin typeface="+mj-lt"/>
              </a:defRPr>
            </a:lvl1pPr>
          </a:lstStyle>
          <a:p>
            <a:pPr lvl="0"/>
            <a:r>
              <a:rPr lang="en-US" smtClean="0"/>
              <a:t>Click to edit Master text styles</a:t>
            </a:r>
          </a:p>
        </p:txBody>
      </p:sp>
      <p:sp>
        <p:nvSpPr>
          <p:cNvPr id="20" name="Text Placeholder 14"/>
          <p:cNvSpPr>
            <a:spLocks noGrp="1"/>
          </p:cNvSpPr>
          <p:nvPr>
            <p:ph type="body" sz="quarter" idx="15"/>
          </p:nvPr>
        </p:nvSpPr>
        <p:spPr bwMode="gray">
          <a:xfrm>
            <a:off x="6556248" y="3851439"/>
            <a:ext cx="2130552" cy="2286000"/>
          </a:xfrm>
        </p:spPr>
        <p:txBody>
          <a:bodyPr>
            <a:normAutofit/>
          </a:bodyPr>
          <a:lstStyle>
            <a:lvl1pPr>
              <a:lnSpc>
                <a:spcPct val="90000"/>
              </a:lnSpc>
              <a:spcBef>
                <a:spcPts val="0"/>
              </a:spcBef>
              <a:defRPr sz="2000" b="1">
                <a:solidFill>
                  <a:schemeClr val="accent1"/>
                </a:solidFill>
                <a:latin typeface="+mj-lt"/>
              </a:defRPr>
            </a:lvl1pPr>
          </a:lstStyle>
          <a:p>
            <a:pPr lvl="0"/>
            <a:r>
              <a:rPr lang="en-US" smtClean="0"/>
              <a:t>Click to edit Master text styles</a:t>
            </a:r>
          </a:p>
        </p:txBody>
      </p:sp>
      <p:sp>
        <p:nvSpPr>
          <p:cNvPr id="3" name="Date Placeholder 2"/>
          <p:cNvSpPr>
            <a:spLocks noGrp="1"/>
          </p:cNvSpPr>
          <p:nvPr>
            <p:ph type="dt" sz="half" idx="16"/>
          </p:nvPr>
        </p:nvSpPr>
        <p:spPr/>
        <p:txBody>
          <a:bodyPr/>
          <a:lstStyle/>
          <a:p>
            <a:r>
              <a:rPr lang="en-US" smtClean="0"/>
              <a:t>Month 00, 0000</a:t>
            </a:r>
            <a:endParaRPr lang="en-US" dirty="0"/>
          </a:p>
        </p:txBody>
      </p:sp>
      <p:sp>
        <p:nvSpPr>
          <p:cNvPr id="4" name="Footer Placeholder 3"/>
          <p:cNvSpPr>
            <a:spLocks noGrp="1"/>
          </p:cNvSpPr>
          <p:nvPr>
            <p:ph type="ftr" sz="quarter" idx="17"/>
          </p:nvPr>
        </p:nvSpPr>
        <p:spPr>
          <a:xfrm>
            <a:off x="3502152" y="6419088"/>
            <a:ext cx="4041648" cy="228600"/>
          </a:xfrm>
        </p:spPr>
        <p:txBody>
          <a:bodyPr/>
          <a:lstStyle/>
          <a:p>
            <a:r>
              <a:rPr lang="en-US" dirty="0"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
        <p:nvSpPr>
          <p:cNvPr id="5" name="Slide Number Placeholder 4"/>
          <p:cNvSpPr>
            <a:spLocks noGrp="1"/>
          </p:cNvSpPr>
          <p:nvPr>
            <p:ph type="sldNum" sz="quarter" idx="18"/>
          </p:nvPr>
        </p:nvSpPr>
        <p:spPr/>
        <p:txBody>
          <a:bodyPr/>
          <a:lstStyle/>
          <a:p>
            <a:fld id="{E12D0507-9F86-7A45-BE8E-43760B9F92AA}" type="slidenum">
              <a:rPr lang="en-US" smtClean="0"/>
              <a:pPr/>
              <a:t>‹#›</a:t>
            </a:fld>
            <a:endParaRPr lang="en-US" dirty="0"/>
          </a:p>
        </p:txBody>
      </p:sp>
    </p:spTree>
    <p:extLst>
      <p:ext uri="{BB962C8B-B14F-4D97-AF65-F5344CB8AC3E}">
        <p14:creationId xmlns:p14="http://schemas.microsoft.com/office/powerpoint/2010/main" val="2836940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One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r>
              <a:rPr lang="en-US" smtClean="0"/>
              <a:t>Month 00, 0000</a:t>
            </a:r>
            <a:endParaRPr lang="en-US" dirty="0"/>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
        <p:nvSpPr>
          <p:cNvPr id="10" name="Content Placeholder 2"/>
          <p:cNvSpPr>
            <a:spLocks noGrp="1"/>
          </p:cNvSpPr>
          <p:nvPr>
            <p:ph idx="1"/>
          </p:nvPr>
        </p:nvSpPr>
        <p:spPr bwMode="gray">
          <a:xfrm>
            <a:off x="457200" y="423005"/>
            <a:ext cx="2130552" cy="5746020"/>
          </a:xfrm>
        </p:spPr>
        <p:txBody>
          <a:bodyPr/>
          <a:lstStyle>
            <a:lvl1pPr>
              <a:lnSpc>
                <a:spcPct val="90000"/>
              </a:lnSpc>
              <a:spcBef>
                <a:spcPts val="900"/>
              </a:spcBef>
              <a:defRPr sz="2600">
                <a:solidFill>
                  <a:schemeClr val="accent1"/>
                </a:solidFill>
                <a:latin typeface="+mj-lt"/>
              </a:defRPr>
            </a:lvl1pPr>
            <a:lvl2pPr>
              <a:spcBef>
                <a:spcPts val="900"/>
              </a:spcBef>
              <a:defRPr b="1"/>
            </a:lvl2pPr>
            <a:lvl3pPr marL="0" indent="0">
              <a:spcBef>
                <a:spcPts val="900"/>
              </a:spcBef>
              <a:buFontTx/>
              <a:buNone/>
              <a:defRPr/>
            </a:lvl3pPr>
            <a:lvl4pPr marL="230188" indent="-230188">
              <a:spcBef>
                <a:spcPts val="600"/>
              </a:spcBef>
              <a:buFont typeface="Arial"/>
              <a:buChar char="•"/>
              <a:defRPr/>
            </a:lvl4pPr>
            <a:lvl5pPr marL="460375" indent="-230188">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21" hasCustomPrompt="1"/>
          </p:nvPr>
        </p:nvSpPr>
        <p:spPr bwMode="gray">
          <a:xfrm>
            <a:off x="3369564" y="1371600"/>
            <a:ext cx="5317236" cy="3190342"/>
          </a:xfrm>
          <a:noFill/>
        </p:spPr>
        <p:txBody>
          <a:bodyPr anchor="ctr" anchorCtr="0">
            <a:normAutofit/>
          </a:bodyPr>
          <a:lstStyle>
            <a:lvl1pPr algn="ctr">
              <a:spcBef>
                <a:spcPts val="0"/>
              </a:spcBef>
              <a:defRPr sz="1200" b="0"/>
            </a:lvl1pPr>
          </a:lstStyle>
          <a:p>
            <a:r>
              <a:rPr lang="en-US" dirty="0" smtClean="0"/>
              <a:t>Click icon to add picture. </a:t>
            </a:r>
            <a:br>
              <a:rPr lang="en-US" dirty="0" smtClean="0"/>
            </a:br>
            <a:r>
              <a:rPr lang="en-US" dirty="0" smtClean="0"/>
              <a:t>Placeholder is 5:3 proportion.</a:t>
            </a:r>
            <a:endParaRPr lang="en-US" dirty="0"/>
          </a:p>
        </p:txBody>
      </p:sp>
      <p:sp>
        <p:nvSpPr>
          <p:cNvPr id="11" name="Text Placeholder 9"/>
          <p:cNvSpPr>
            <a:spLocks noGrp="1"/>
          </p:cNvSpPr>
          <p:nvPr>
            <p:ph type="body" sz="quarter" idx="27" hasCustomPrompt="1"/>
          </p:nvPr>
        </p:nvSpPr>
        <p:spPr>
          <a:xfrm>
            <a:off x="3369564" y="4663440"/>
            <a:ext cx="5317236" cy="365760"/>
          </a:xfrm>
        </p:spPr>
        <p:txBody>
          <a:bodyPr>
            <a:noAutofit/>
          </a:bodyPr>
          <a:lstStyle>
            <a:lvl1pPr>
              <a:spcBef>
                <a:spcPts val="0"/>
              </a:spcBef>
              <a:defRPr sz="900" b="0">
                <a:solidFill>
                  <a:schemeClr val="tx2"/>
                </a:solidFill>
              </a:defRPr>
            </a:lvl1pPr>
            <a:lvl2pPr>
              <a:spcBef>
                <a:spcPts val="0"/>
              </a:spcBef>
              <a:defRPr sz="1200"/>
            </a:lvl2pPr>
            <a:lvl3pPr marL="115888" indent="-115888">
              <a:spcBef>
                <a:spcPts val="0"/>
              </a:spcBef>
              <a:defRPr sz="1200"/>
            </a:lvl3pPr>
            <a:lvl4pPr marL="230188" indent="-114300">
              <a:spcBef>
                <a:spcPts val="0"/>
              </a:spcBef>
              <a:defRPr sz="1200"/>
            </a:lvl4pPr>
            <a:lvl5pPr marL="339725" indent="-109538">
              <a:spcBef>
                <a:spcPts val="0"/>
              </a:spcBef>
              <a:defRPr sz="1200"/>
            </a:lvl5pPr>
          </a:lstStyle>
          <a:p>
            <a:pPr lvl="0"/>
            <a:r>
              <a:rPr lang="en-US" dirty="0" smtClean="0"/>
              <a:t>Optional caption goes here.</a:t>
            </a:r>
            <a:endParaRPr lang="en-US" dirty="0"/>
          </a:p>
        </p:txBody>
      </p:sp>
      <p:sp>
        <p:nvSpPr>
          <p:cNvPr id="2" name="Footer Placeholder 1"/>
          <p:cNvSpPr>
            <a:spLocks noGrp="1"/>
          </p:cNvSpPr>
          <p:nvPr>
            <p:ph type="ftr" sz="quarter" idx="28"/>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3905005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Two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r>
              <a:rPr lang="en-US" smtClean="0"/>
              <a:t>Month 00, 0000</a:t>
            </a:r>
            <a:endParaRPr lang="en-US" dirty="0"/>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
        <p:nvSpPr>
          <p:cNvPr id="11" name="Picture Placeholder 8"/>
          <p:cNvSpPr>
            <a:spLocks noGrp="1"/>
          </p:cNvSpPr>
          <p:nvPr>
            <p:ph type="pic" sz="quarter" idx="19" hasCustomPrompt="1"/>
          </p:nvPr>
        </p:nvSpPr>
        <p:spPr bwMode="gray">
          <a:xfrm>
            <a:off x="6281928" y="1371600"/>
            <a:ext cx="2404872" cy="3200400"/>
          </a:xfrm>
          <a:noFill/>
        </p:spPr>
        <p:txBody>
          <a:bodyPr anchor="ctr" anchorCtr="0">
            <a:normAutofit/>
          </a:bodyPr>
          <a:lstStyle>
            <a:lvl1pPr marL="0" marR="0" indent="0" algn="ctr" defTabSz="457200" rtl="0" eaLnBrk="1" fontAlgn="auto" latinLnBrk="0" hangingPunct="1">
              <a:lnSpc>
                <a:spcPct val="100000"/>
              </a:lnSpc>
              <a:spcBef>
                <a:spcPts val="0"/>
              </a:spcBef>
              <a:spcAft>
                <a:spcPts val="0"/>
              </a:spcAft>
              <a:buClrTx/>
              <a:buSzTx/>
              <a:buFontTx/>
              <a:buNone/>
              <a:tabLst/>
              <a:defRPr sz="1200" b="0" baseline="0"/>
            </a:lvl1pPr>
          </a:lstStyle>
          <a:p>
            <a:r>
              <a:rPr lang="en-US" dirty="0" smtClean="0"/>
              <a:t>Click icon to add picture. </a:t>
            </a:r>
            <a:br>
              <a:rPr lang="en-US" dirty="0" smtClean="0"/>
            </a:br>
            <a:r>
              <a:rPr lang="en-US" dirty="0" smtClean="0"/>
              <a:t>Placeholder is 3:4 proportion.</a:t>
            </a:r>
          </a:p>
        </p:txBody>
      </p:sp>
      <p:sp>
        <p:nvSpPr>
          <p:cNvPr id="12" name="Picture Placeholder 8"/>
          <p:cNvSpPr>
            <a:spLocks noGrp="1"/>
          </p:cNvSpPr>
          <p:nvPr>
            <p:ph type="pic" sz="quarter" idx="20" hasCustomPrompt="1"/>
          </p:nvPr>
        </p:nvSpPr>
        <p:spPr bwMode="gray">
          <a:xfrm>
            <a:off x="3369564" y="1371600"/>
            <a:ext cx="2404872" cy="3200400"/>
          </a:xfrm>
          <a:noFill/>
        </p:spPr>
        <p:txBody>
          <a:bodyPr anchor="ctr" anchorCtr="0">
            <a:normAutofit/>
          </a:bodyPr>
          <a:lstStyle>
            <a:lvl1pPr algn="ctr">
              <a:spcBef>
                <a:spcPts val="0"/>
              </a:spcBef>
              <a:defRPr sz="1200" b="0" baseline="0"/>
            </a:lvl1pPr>
          </a:lstStyle>
          <a:p>
            <a:r>
              <a:rPr lang="en-US" dirty="0" smtClean="0"/>
              <a:t>Click icon to add picture. </a:t>
            </a:r>
            <a:br>
              <a:rPr lang="en-US" dirty="0" smtClean="0"/>
            </a:br>
            <a:r>
              <a:rPr lang="en-US" dirty="0" smtClean="0"/>
              <a:t>Placeholder is 3:4 proportion.</a:t>
            </a:r>
            <a:endParaRPr lang="en-US" dirty="0"/>
          </a:p>
        </p:txBody>
      </p:sp>
      <p:sp>
        <p:nvSpPr>
          <p:cNvPr id="14" name="Content Placeholder 2"/>
          <p:cNvSpPr>
            <a:spLocks noGrp="1"/>
          </p:cNvSpPr>
          <p:nvPr>
            <p:ph idx="1"/>
          </p:nvPr>
        </p:nvSpPr>
        <p:spPr bwMode="gray">
          <a:xfrm>
            <a:off x="457200" y="423005"/>
            <a:ext cx="2130552" cy="5746019"/>
          </a:xfrm>
        </p:spPr>
        <p:txBody>
          <a:bodyPr/>
          <a:lstStyle>
            <a:lvl1pPr>
              <a:lnSpc>
                <a:spcPct val="90000"/>
              </a:lnSpc>
              <a:spcBef>
                <a:spcPts val="900"/>
              </a:spcBef>
              <a:defRPr sz="2600">
                <a:solidFill>
                  <a:schemeClr val="accent1"/>
                </a:solidFill>
                <a:latin typeface="+mj-lt"/>
              </a:defRPr>
            </a:lvl1pPr>
            <a:lvl2pPr>
              <a:spcBef>
                <a:spcPts val="900"/>
              </a:spcBef>
              <a:defRPr b="1"/>
            </a:lvl2pPr>
            <a:lvl3pPr marL="0" indent="0">
              <a:spcBef>
                <a:spcPts val="900"/>
              </a:spcBef>
              <a:buFontTx/>
              <a:buNone/>
              <a:defRPr/>
            </a:lvl3pPr>
            <a:lvl4pPr marL="230188" indent="-230188">
              <a:spcBef>
                <a:spcPts val="600"/>
              </a:spcBef>
              <a:buFont typeface="Arial"/>
              <a:buChar char="•"/>
              <a:defRPr/>
            </a:lvl4pPr>
            <a:lvl5pPr marL="460375" indent="-230188">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9"/>
          <p:cNvSpPr>
            <a:spLocks noGrp="1"/>
          </p:cNvSpPr>
          <p:nvPr>
            <p:ph type="body" sz="quarter" idx="27" hasCustomPrompt="1"/>
          </p:nvPr>
        </p:nvSpPr>
        <p:spPr>
          <a:xfrm>
            <a:off x="3369564" y="4663440"/>
            <a:ext cx="2404872" cy="365760"/>
          </a:xfrm>
        </p:spPr>
        <p:txBody>
          <a:bodyPr>
            <a:noAutofit/>
          </a:bodyPr>
          <a:lstStyle>
            <a:lvl1pPr>
              <a:spcBef>
                <a:spcPts val="0"/>
              </a:spcBef>
              <a:defRPr sz="900" b="0">
                <a:solidFill>
                  <a:schemeClr val="tx2"/>
                </a:solidFill>
              </a:defRPr>
            </a:lvl1pPr>
            <a:lvl2pPr>
              <a:spcBef>
                <a:spcPts val="0"/>
              </a:spcBef>
              <a:defRPr sz="1200"/>
            </a:lvl2pPr>
            <a:lvl3pPr marL="115888" indent="-115888">
              <a:spcBef>
                <a:spcPts val="0"/>
              </a:spcBef>
              <a:defRPr sz="1200"/>
            </a:lvl3pPr>
            <a:lvl4pPr marL="230188" indent="-114300">
              <a:spcBef>
                <a:spcPts val="0"/>
              </a:spcBef>
              <a:defRPr sz="1200"/>
            </a:lvl4pPr>
            <a:lvl5pPr marL="339725" indent="-109538">
              <a:spcBef>
                <a:spcPts val="0"/>
              </a:spcBef>
              <a:defRPr sz="1200"/>
            </a:lvl5pPr>
          </a:lstStyle>
          <a:p>
            <a:pPr lvl="0"/>
            <a:r>
              <a:rPr lang="en-US" dirty="0" smtClean="0"/>
              <a:t>Optional caption goes here.</a:t>
            </a:r>
            <a:endParaRPr lang="en-US" dirty="0"/>
          </a:p>
        </p:txBody>
      </p:sp>
      <p:sp>
        <p:nvSpPr>
          <p:cNvPr id="16" name="Text Placeholder 9"/>
          <p:cNvSpPr>
            <a:spLocks noGrp="1"/>
          </p:cNvSpPr>
          <p:nvPr>
            <p:ph type="body" sz="quarter" idx="28" hasCustomPrompt="1"/>
          </p:nvPr>
        </p:nvSpPr>
        <p:spPr>
          <a:xfrm>
            <a:off x="6281928" y="4663440"/>
            <a:ext cx="2404872" cy="365760"/>
          </a:xfrm>
        </p:spPr>
        <p:txBody>
          <a:bodyPr>
            <a:noAutofit/>
          </a:bodyPr>
          <a:lstStyle>
            <a:lvl1pPr marL="0" marR="0" indent="0" algn="l" defTabSz="457200" rtl="0" eaLnBrk="1" fontAlgn="auto" latinLnBrk="0" hangingPunct="1">
              <a:lnSpc>
                <a:spcPct val="100000"/>
              </a:lnSpc>
              <a:spcBef>
                <a:spcPts val="0"/>
              </a:spcBef>
              <a:spcAft>
                <a:spcPts val="0"/>
              </a:spcAft>
              <a:buClrTx/>
              <a:buSzTx/>
              <a:buFontTx/>
              <a:buNone/>
              <a:tabLst/>
              <a:defRPr sz="900" b="0">
                <a:solidFill>
                  <a:schemeClr val="tx2"/>
                </a:solidFill>
              </a:defRPr>
            </a:lvl1pPr>
            <a:lvl2pPr>
              <a:spcBef>
                <a:spcPts val="0"/>
              </a:spcBef>
              <a:defRPr sz="1200"/>
            </a:lvl2pPr>
            <a:lvl3pPr marL="115888" indent="-115888">
              <a:spcBef>
                <a:spcPts val="0"/>
              </a:spcBef>
              <a:defRPr sz="1200"/>
            </a:lvl3pPr>
            <a:lvl4pPr marL="230188" indent="-114300">
              <a:spcBef>
                <a:spcPts val="0"/>
              </a:spcBef>
              <a:defRPr sz="1200"/>
            </a:lvl4pPr>
            <a:lvl5pPr marL="339725" indent="-109538">
              <a:spcBef>
                <a:spcPts val="0"/>
              </a:spcBef>
              <a:defRPr sz="1200"/>
            </a:lvl5pPr>
          </a:lstStyle>
          <a:p>
            <a:pPr lvl="0"/>
            <a:r>
              <a:rPr lang="en-US" dirty="0" smtClean="0"/>
              <a:t>Optional caption goes here.</a:t>
            </a:r>
            <a:endParaRPr lang="en-US" dirty="0"/>
          </a:p>
        </p:txBody>
      </p:sp>
      <p:sp>
        <p:nvSpPr>
          <p:cNvPr id="2" name="Footer Placeholder 1"/>
          <p:cNvSpPr>
            <a:spLocks noGrp="1"/>
          </p:cNvSpPr>
          <p:nvPr>
            <p:ph type="ftr" sz="quarter" idx="29"/>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971833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r>
              <a:rPr lang="en-US" smtClean="0"/>
              <a:t>Month 00, 0000</a:t>
            </a:r>
            <a:endParaRPr lang="en-US" dirty="0"/>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
        <p:nvSpPr>
          <p:cNvPr id="9" name="Picture Placeholder 8"/>
          <p:cNvSpPr>
            <a:spLocks noGrp="1"/>
          </p:cNvSpPr>
          <p:nvPr>
            <p:ph type="pic" sz="quarter" idx="13" hasCustomPrompt="1"/>
          </p:nvPr>
        </p:nvSpPr>
        <p:spPr bwMode="gray">
          <a:xfrm>
            <a:off x="457200" y="1371600"/>
            <a:ext cx="2404872" cy="3200400"/>
          </a:xfrm>
          <a:noFill/>
        </p:spPr>
        <p:txBody>
          <a:bodyPr anchor="ctr" anchorCtr="0">
            <a:normAutofit/>
          </a:bodyPr>
          <a:lstStyle>
            <a:lvl1pPr algn="ctr">
              <a:spcBef>
                <a:spcPts val="0"/>
              </a:spcBef>
              <a:defRPr sz="1200" b="0" baseline="0"/>
            </a:lvl1pPr>
          </a:lstStyle>
          <a:p>
            <a:r>
              <a:rPr lang="en-US" dirty="0" smtClean="0"/>
              <a:t>Click icon to add picture. </a:t>
            </a:r>
            <a:br>
              <a:rPr lang="en-US" dirty="0" smtClean="0"/>
            </a:br>
            <a:r>
              <a:rPr lang="en-US" dirty="0" smtClean="0"/>
              <a:t>Placeholder is 3:4 proportion.</a:t>
            </a:r>
            <a:endParaRPr lang="en-US" dirty="0"/>
          </a:p>
        </p:txBody>
      </p:sp>
      <p:sp>
        <p:nvSpPr>
          <p:cNvPr id="24" name="Picture Placeholder 8"/>
          <p:cNvSpPr>
            <a:spLocks noGrp="1"/>
          </p:cNvSpPr>
          <p:nvPr>
            <p:ph type="pic" sz="quarter" idx="19" hasCustomPrompt="1"/>
          </p:nvPr>
        </p:nvSpPr>
        <p:spPr bwMode="gray">
          <a:xfrm>
            <a:off x="6281928" y="1371600"/>
            <a:ext cx="2404872" cy="3200400"/>
          </a:xfrm>
          <a:noFill/>
        </p:spPr>
        <p:txBody>
          <a:bodyPr anchor="ctr" anchorCtr="0">
            <a:normAutofit/>
          </a:bodyPr>
          <a:lstStyle>
            <a:lvl1pPr marL="0" marR="0" indent="0" algn="ctr" defTabSz="457200" rtl="0" eaLnBrk="1" fontAlgn="auto" latinLnBrk="0" hangingPunct="1">
              <a:lnSpc>
                <a:spcPct val="100000"/>
              </a:lnSpc>
              <a:spcBef>
                <a:spcPts val="0"/>
              </a:spcBef>
              <a:spcAft>
                <a:spcPts val="0"/>
              </a:spcAft>
              <a:buClrTx/>
              <a:buSzTx/>
              <a:buFontTx/>
              <a:buNone/>
              <a:tabLst/>
              <a:defRPr sz="1200" b="0" baseline="0"/>
            </a:lvl1pPr>
          </a:lstStyle>
          <a:p>
            <a:r>
              <a:rPr lang="en-US" dirty="0" smtClean="0"/>
              <a:t>Click icon to add picture. </a:t>
            </a:r>
            <a:br>
              <a:rPr lang="en-US" dirty="0" smtClean="0"/>
            </a:br>
            <a:r>
              <a:rPr lang="en-US" dirty="0" smtClean="0"/>
              <a:t>Placeholder is 3:4 proportion.</a:t>
            </a:r>
          </a:p>
        </p:txBody>
      </p:sp>
      <p:sp>
        <p:nvSpPr>
          <p:cNvPr id="25" name="Picture Placeholder 8"/>
          <p:cNvSpPr>
            <a:spLocks noGrp="1"/>
          </p:cNvSpPr>
          <p:nvPr>
            <p:ph type="pic" sz="quarter" idx="20" hasCustomPrompt="1"/>
          </p:nvPr>
        </p:nvSpPr>
        <p:spPr bwMode="gray">
          <a:xfrm>
            <a:off x="3369564" y="1371600"/>
            <a:ext cx="2404872" cy="3200400"/>
          </a:xfrm>
          <a:noFill/>
        </p:spPr>
        <p:txBody>
          <a:bodyPr anchor="ctr" anchorCtr="0">
            <a:normAutofit/>
          </a:bodyPr>
          <a:lstStyle>
            <a:lvl1pPr algn="ctr">
              <a:spcBef>
                <a:spcPts val="0"/>
              </a:spcBef>
              <a:defRPr sz="1200" b="0" baseline="0"/>
            </a:lvl1pPr>
          </a:lstStyle>
          <a:p>
            <a:r>
              <a:rPr lang="en-US" dirty="0" smtClean="0"/>
              <a:t>Click icon to add picture. </a:t>
            </a:r>
            <a:br>
              <a:rPr lang="en-US" dirty="0" smtClean="0"/>
            </a:br>
            <a:r>
              <a:rPr lang="en-US" dirty="0" smtClean="0"/>
              <a:t>Placeholder is 3:4 proportion.</a:t>
            </a:r>
            <a:endParaRPr lang="en-US" dirty="0"/>
          </a:p>
        </p:txBody>
      </p:sp>
      <p:sp>
        <p:nvSpPr>
          <p:cNvPr id="13" name="Text Placeholder 9"/>
          <p:cNvSpPr>
            <a:spLocks noGrp="1"/>
          </p:cNvSpPr>
          <p:nvPr>
            <p:ph type="body" sz="quarter" idx="28" hasCustomPrompt="1"/>
          </p:nvPr>
        </p:nvSpPr>
        <p:spPr>
          <a:xfrm>
            <a:off x="6281928" y="4663440"/>
            <a:ext cx="2404872" cy="365760"/>
          </a:xfrm>
        </p:spPr>
        <p:txBody>
          <a:bodyPr>
            <a:noAutofit/>
          </a:bodyPr>
          <a:lstStyle>
            <a:lvl1pPr>
              <a:spcBef>
                <a:spcPts val="0"/>
              </a:spcBef>
              <a:defRPr sz="900" b="0">
                <a:solidFill>
                  <a:schemeClr val="tx2"/>
                </a:solidFill>
              </a:defRPr>
            </a:lvl1pPr>
            <a:lvl2pPr>
              <a:spcBef>
                <a:spcPts val="0"/>
              </a:spcBef>
              <a:defRPr sz="1200"/>
            </a:lvl2pPr>
            <a:lvl3pPr marL="115888" indent="-115888">
              <a:spcBef>
                <a:spcPts val="0"/>
              </a:spcBef>
              <a:defRPr sz="1200"/>
            </a:lvl3pPr>
            <a:lvl4pPr marL="230188" indent="-114300">
              <a:spcBef>
                <a:spcPts val="0"/>
              </a:spcBef>
              <a:defRPr sz="1200"/>
            </a:lvl4pPr>
            <a:lvl5pPr marL="339725" indent="-109538">
              <a:spcBef>
                <a:spcPts val="0"/>
              </a:spcBef>
              <a:defRPr sz="1200"/>
            </a:lvl5pPr>
          </a:lstStyle>
          <a:p>
            <a:pPr lvl="0"/>
            <a:r>
              <a:rPr lang="en-US" dirty="0" smtClean="0"/>
              <a:t>Optional caption goes here.</a:t>
            </a:r>
            <a:endParaRPr lang="en-US" dirty="0"/>
          </a:p>
        </p:txBody>
      </p:sp>
      <p:sp>
        <p:nvSpPr>
          <p:cNvPr id="14" name="Text Placeholder 9"/>
          <p:cNvSpPr>
            <a:spLocks noGrp="1"/>
          </p:cNvSpPr>
          <p:nvPr>
            <p:ph type="body" sz="quarter" idx="29" hasCustomPrompt="1"/>
          </p:nvPr>
        </p:nvSpPr>
        <p:spPr>
          <a:xfrm>
            <a:off x="457200" y="4663440"/>
            <a:ext cx="2404872" cy="365760"/>
          </a:xfrm>
        </p:spPr>
        <p:txBody>
          <a:bodyPr>
            <a:noAutofit/>
          </a:bodyPr>
          <a:lstStyle>
            <a:lvl1pPr>
              <a:spcBef>
                <a:spcPts val="0"/>
              </a:spcBef>
              <a:defRPr sz="900" b="0">
                <a:solidFill>
                  <a:schemeClr val="tx2"/>
                </a:solidFill>
              </a:defRPr>
            </a:lvl1pPr>
            <a:lvl2pPr>
              <a:spcBef>
                <a:spcPts val="0"/>
              </a:spcBef>
              <a:defRPr sz="1200"/>
            </a:lvl2pPr>
            <a:lvl3pPr marL="115888" indent="-115888">
              <a:spcBef>
                <a:spcPts val="0"/>
              </a:spcBef>
              <a:defRPr sz="1200"/>
            </a:lvl3pPr>
            <a:lvl4pPr marL="230188" indent="-114300">
              <a:spcBef>
                <a:spcPts val="0"/>
              </a:spcBef>
              <a:defRPr sz="1200"/>
            </a:lvl4pPr>
            <a:lvl5pPr marL="339725" indent="-109538">
              <a:spcBef>
                <a:spcPts val="0"/>
              </a:spcBef>
              <a:defRPr sz="1200"/>
            </a:lvl5pPr>
          </a:lstStyle>
          <a:p>
            <a:pPr lvl="0"/>
            <a:r>
              <a:rPr lang="en-US" dirty="0" smtClean="0"/>
              <a:t>Optional caption goes here.</a:t>
            </a:r>
            <a:endParaRPr lang="en-US" dirty="0"/>
          </a:p>
        </p:txBody>
      </p:sp>
      <p:sp>
        <p:nvSpPr>
          <p:cNvPr id="15" name="Text Placeholder 9"/>
          <p:cNvSpPr>
            <a:spLocks noGrp="1"/>
          </p:cNvSpPr>
          <p:nvPr>
            <p:ph type="body" sz="quarter" idx="30" hasCustomPrompt="1"/>
          </p:nvPr>
        </p:nvSpPr>
        <p:spPr>
          <a:xfrm>
            <a:off x="3369564" y="4663440"/>
            <a:ext cx="2404872" cy="365760"/>
          </a:xfrm>
        </p:spPr>
        <p:txBody>
          <a:bodyPr>
            <a:noAutofit/>
          </a:bodyPr>
          <a:lstStyle>
            <a:lvl1pPr>
              <a:spcBef>
                <a:spcPts val="0"/>
              </a:spcBef>
              <a:defRPr sz="900" b="0">
                <a:solidFill>
                  <a:schemeClr val="tx2"/>
                </a:solidFill>
              </a:defRPr>
            </a:lvl1pPr>
            <a:lvl2pPr>
              <a:spcBef>
                <a:spcPts val="0"/>
              </a:spcBef>
              <a:defRPr sz="1200"/>
            </a:lvl2pPr>
            <a:lvl3pPr marL="115888" indent="-115888">
              <a:spcBef>
                <a:spcPts val="0"/>
              </a:spcBef>
              <a:defRPr sz="1200"/>
            </a:lvl3pPr>
            <a:lvl4pPr marL="230188" indent="-114300">
              <a:spcBef>
                <a:spcPts val="0"/>
              </a:spcBef>
              <a:defRPr sz="1200"/>
            </a:lvl4pPr>
            <a:lvl5pPr marL="339725" indent="-109538">
              <a:spcBef>
                <a:spcPts val="0"/>
              </a:spcBef>
              <a:defRPr sz="1200"/>
            </a:lvl5pPr>
          </a:lstStyle>
          <a:p>
            <a:pPr lvl="0"/>
            <a:r>
              <a:rPr lang="en-US" dirty="0" smtClean="0"/>
              <a:t>Optional caption goes here.</a:t>
            </a:r>
            <a:endParaRPr lang="en-US" dirty="0"/>
          </a:p>
        </p:txBody>
      </p:sp>
      <p:sp>
        <p:nvSpPr>
          <p:cNvPr id="2" name="Footer Placeholder 1"/>
          <p:cNvSpPr>
            <a:spLocks noGrp="1"/>
          </p:cNvSpPr>
          <p:nvPr>
            <p:ph type="ftr" sz="quarter" idx="31"/>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2021727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ull-Screen Pictur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bwMode="gray">
          <a:xfrm>
            <a:off x="0" y="0"/>
            <a:ext cx="9144000" cy="6858000"/>
          </a:xfrm>
        </p:spPr>
        <p:txBody>
          <a:bodyPr anchor="ctr" anchorCtr="0">
            <a:normAutofit/>
          </a:bodyPr>
          <a:lstStyle>
            <a:lvl1pPr marL="0" marR="0" indent="0" algn="ctr" defTabSz="457200" rtl="0" eaLnBrk="1" fontAlgn="auto" latinLnBrk="0" hangingPunct="1">
              <a:lnSpc>
                <a:spcPct val="100000"/>
              </a:lnSpc>
              <a:spcBef>
                <a:spcPts val="0"/>
              </a:spcBef>
              <a:spcAft>
                <a:spcPts val="0"/>
              </a:spcAft>
              <a:buClrTx/>
              <a:buSzTx/>
              <a:buFontTx/>
              <a:buNone/>
              <a:tabLst/>
              <a:defRPr sz="1200" b="0"/>
            </a:lvl1pPr>
          </a:lstStyle>
          <a:p>
            <a:r>
              <a:rPr lang="en-US" dirty="0" smtClean="0"/>
              <a:t>Click icon to add picture. </a:t>
            </a:r>
            <a:br>
              <a:rPr lang="en-US" dirty="0" smtClean="0"/>
            </a:br>
            <a:r>
              <a:rPr lang="en-US" dirty="0" smtClean="0"/>
              <a:t>Placeholder is 4:3 proportion.</a:t>
            </a:r>
          </a:p>
        </p:txBody>
      </p:sp>
      <p:sp>
        <p:nvSpPr>
          <p:cNvPr id="2" name="Date Placeholder 1"/>
          <p:cNvSpPr>
            <a:spLocks noGrp="1"/>
          </p:cNvSpPr>
          <p:nvPr>
            <p:ph type="dt" sz="half" idx="11"/>
          </p:nvPr>
        </p:nvSpPr>
        <p:spPr/>
        <p:txBody>
          <a:bodyPr/>
          <a:lstStyle/>
          <a:p>
            <a:r>
              <a:rPr lang="en-US" smtClean="0"/>
              <a:t>Month 00, 0000</a:t>
            </a:r>
            <a:endParaRPr lang="en-US" dirty="0"/>
          </a:p>
        </p:txBody>
      </p:sp>
      <p:sp>
        <p:nvSpPr>
          <p:cNvPr id="3" name="Footer Placeholder 2"/>
          <p:cNvSpPr>
            <a:spLocks noGrp="1"/>
          </p:cNvSpPr>
          <p:nvPr>
            <p:ph type="ftr" sz="quarter" idx="12"/>
          </p:nvPr>
        </p:nvSpPr>
        <p:spPr>
          <a:xfrm>
            <a:off x="457200" y="6419088"/>
            <a:ext cx="4041648" cy="228600"/>
          </a:xfrm>
        </p:spPr>
        <p:txBody>
          <a:bodyPr/>
          <a:lstStyle/>
          <a:p>
            <a:r>
              <a:rPr lang="en-US" dirty="0"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
        <p:nvSpPr>
          <p:cNvPr id="4" name="Slide Number Placeholder 3"/>
          <p:cNvSpPr>
            <a:spLocks noGrp="1"/>
          </p:cNvSpPr>
          <p:nvPr>
            <p:ph type="sldNum" sz="quarter" idx="13"/>
          </p:nvPr>
        </p:nvSpPr>
        <p:spPr/>
        <p:txBody>
          <a:bodyPr/>
          <a:lstStyle/>
          <a:p>
            <a:fld id="{E12D0507-9F86-7A45-BE8E-43760B9F92AA}" type="slidenum">
              <a:rPr lang="en-US" smtClean="0"/>
              <a:pPr/>
              <a:t>‹#›</a:t>
            </a:fld>
            <a:endParaRPr lang="en-US" dirty="0"/>
          </a:p>
        </p:txBody>
      </p:sp>
    </p:spTree>
    <p:extLst>
      <p:ext uri="{BB962C8B-B14F-4D97-AF65-F5344CB8AC3E}">
        <p14:creationId xmlns:p14="http://schemas.microsoft.com/office/powerpoint/2010/main" val="1924634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2"/>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2514600" y="1280160"/>
            <a:ext cx="4114800" cy="4114800"/>
            <a:chOff x="2514600" y="365760"/>
            <a:chExt cx="4114800" cy="4114800"/>
          </a:xfrm>
        </p:grpSpPr>
        <p:sp>
          <p:nvSpPr>
            <p:cNvPr id="7" name="Oval 6"/>
            <p:cNvSpPr>
              <a:spLocks noChangeAspect="1"/>
            </p:cNvSpPr>
            <p:nvPr userDrawn="1"/>
          </p:nvSpPr>
          <p:spPr bwMode="gray">
            <a:xfrm>
              <a:off x="2514600" y="365760"/>
              <a:ext cx="4114800" cy="41148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noChangeAspect="1"/>
            </p:cNvSpPr>
            <p:nvPr userDrawn="1"/>
          </p:nvSpPr>
          <p:spPr bwMode="hidden">
            <a:xfrm>
              <a:off x="2514600" y="365760"/>
              <a:ext cx="4114800" cy="41148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p:cNvSpPr txBox="1"/>
          <p:nvPr userDrawn="1"/>
        </p:nvSpPr>
        <p:spPr bwMode="gray">
          <a:xfrm>
            <a:off x="3154680" y="2103120"/>
            <a:ext cx="2834640" cy="2468880"/>
          </a:xfrm>
          <a:prstGeom prst="rect">
            <a:avLst/>
          </a:prstGeom>
          <a:noFill/>
        </p:spPr>
        <p:txBody>
          <a:bodyPr wrap="square" lIns="0" tIns="0" rIns="0" bIns="0" rtlCol="0" anchor="ctr" anchorCtr="0">
            <a:normAutofit/>
          </a:bodyPr>
          <a:lstStyle/>
          <a:p>
            <a:pPr algn="ctr">
              <a:lnSpc>
                <a:spcPct val="90000"/>
              </a:lnSpc>
            </a:pPr>
            <a:r>
              <a:rPr lang="en-US" sz="4000" b="1" dirty="0" smtClean="0">
                <a:solidFill>
                  <a:srgbClr val="CC050A"/>
                </a:solidFill>
                <a:latin typeface="+mj-lt"/>
              </a:rPr>
              <a:t>Thank you.</a:t>
            </a:r>
            <a:endParaRPr lang="en-US" sz="4000" b="1" dirty="0">
              <a:solidFill>
                <a:srgbClr val="CC050A"/>
              </a:solidFill>
              <a:latin typeface="+mj-lt"/>
            </a:endParaRPr>
          </a:p>
        </p:txBody>
      </p:sp>
      <p:sp>
        <p:nvSpPr>
          <p:cNvPr id="4" name="Date Placeholder 3"/>
          <p:cNvSpPr>
            <a:spLocks noGrp="1"/>
          </p:cNvSpPr>
          <p:nvPr>
            <p:ph type="dt" sz="half" idx="10"/>
          </p:nvPr>
        </p:nvSpPr>
        <p:spPr/>
        <p:txBody>
          <a:bodyPr/>
          <a:lstStyle/>
          <a:p>
            <a:r>
              <a:rPr lang="en-US" smtClean="0"/>
              <a:t>Month 00, 0000</a:t>
            </a:r>
            <a:endParaRPr lang="en-US" dirty="0"/>
          </a:p>
        </p:txBody>
      </p:sp>
      <p:sp>
        <p:nvSpPr>
          <p:cNvPr id="5" name="Footer Placeholder 4"/>
          <p:cNvSpPr>
            <a:spLocks noGrp="1"/>
          </p:cNvSpPr>
          <p:nvPr>
            <p:ph type="ftr" sz="quarter" idx="11"/>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
        <p:nvSpPr>
          <p:cNvPr id="6" name="Slide Number Placeholder 5"/>
          <p:cNvSpPr>
            <a:spLocks noGrp="1"/>
          </p:cNvSpPr>
          <p:nvPr>
            <p:ph type="sldNum" sz="quarter" idx="12"/>
          </p:nvPr>
        </p:nvSpPr>
        <p:spPr/>
        <p:txBody>
          <a:bodyPr/>
          <a:lstStyle/>
          <a:p>
            <a:fld id="{E12D0507-9F86-7A45-BE8E-43760B9F92AA}" type="slidenum">
              <a:rPr lang="en-US" smtClean="0"/>
              <a:pPr/>
              <a:t>‹#›</a:t>
            </a:fld>
            <a:endParaRPr lang="en-US" dirty="0"/>
          </a:p>
        </p:txBody>
      </p:sp>
    </p:spTree>
    <p:extLst>
      <p:ext uri="{BB962C8B-B14F-4D97-AF65-F5344CB8AC3E}">
        <p14:creationId xmlns:p14="http://schemas.microsoft.com/office/powerpoint/2010/main" val="4189227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Blue">
    <p:bg>
      <p:bgPr>
        <a:solidFill>
          <a:schemeClr val="accent2"/>
        </a:solidFill>
        <a:effectLst/>
      </p:bgPr>
    </p:bg>
    <p:spTree>
      <p:nvGrpSpPr>
        <p:cNvPr id="1" name=""/>
        <p:cNvGrpSpPr/>
        <p:nvPr/>
      </p:nvGrpSpPr>
      <p:grpSpPr>
        <a:xfrm>
          <a:off x="0" y="0"/>
          <a:ext cx="0" cy="0"/>
          <a:chOff x="0" y="0"/>
          <a:chExt cx="0" cy="0"/>
        </a:xfrm>
      </p:grpSpPr>
      <p:sp>
        <p:nvSpPr>
          <p:cNvPr id="7" name="Rectangle 6"/>
          <p:cNvSpPr/>
          <p:nvPr userDrawn="1"/>
        </p:nvSpPr>
        <p:spPr bwMode="hidden">
          <a:xfrm>
            <a:off x="0" y="0"/>
            <a:ext cx="9144000" cy="4572000"/>
          </a:xfrm>
          <a:prstGeom prst="rect">
            <a:avLst/>
          </a:prstGeom>
          <a:solidFill>
            <a:srgbClr val="E8F6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gray">
          <a:xfrm>
            <a:off x="457200" y="1036066"/>
            <a:ext cx="4114800" cy="1737360"/>
          </a:xfrm>
        </p:spPr>
        <p:txBody>
          <a:bodyPr anchor="b" anchorCtr="0">
            <a:normAutofit/>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bwMode="gray">
          <a:xfrm>
            <a:off x="457200" y="2971800"/>
            <a:ext cx="4114800" cy="685800"/>
          </a:xfrm>
        </p:spPr>
        <p:txBody>
          <a:bodyPr>
            <a:noAutofit/>
          </a:bodyPr>
          <a:lstStyle>
            <a:lvl1pPr marL="0" indent="0" algn="l">
              <a:spcBef>
                <a:spcPts val="9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277800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Yellow">
    <p:bg>
      <p:bgPr>
        <a:solidFill>
          <a:schemeClr val="accent2"/>
        </a:solidFill>
        <a:effectLst/>
      </p:bgPr>
    </p:bg>
    <p:spTree>
      <p:nvGrpSpPr>
        <p:cNvPr id="1" name=""/>
        <p:cNvGrpSpPr/>
        <p:nvPr/>
      </p:nvGrpSpPr>
      <p:grpSpPr>
        <a:xfrm>
          <a:off x="0" y="0"/>
          <a:ext cx="0" cy="0"/>
          <a:chOff x="0" y="0"/>
          <a:chExt cx="0" cy="0"/>
        </a:xfrm>
      </p:grpSpPr>
      <p:sp>
        <p:nvSpPr>
          <p:cNvPr id="7" name="Rectangle 6"/>
          <p:cNvSpPr/>
          <p:nvPr userDrawn="1"/>
        </p:nvSpPr>
        <p:spPr bwMode="hidden">
          <a:xfrm>
            <a:off x="0" y="0"/>
            <a:ext cx="9144000" cy="4572000"/>
          </a:xfrm>
          <a:prstGeom prst="rect">
            <a:avLst/>
          </a:prstGeom>
          <a:solidFill>
            <a:srgbClr val="FEFF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gray">
          <a:xfrm>
            <a:off x="457200" y="1036066"/>
            <a:ext cx="4114800" cy="1737360"/>
          </a:xfrm>
        </p:spPr>
        <p:txBody>
          <a:bodyPr anchor="b" anchorCtr="0">
            <a:normAutofit/>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bwMode="gray">
          <a:xfrm>
            <a:off x="457200" y="2971800"/>
            <a:ext cx="4114800" cy="685800"/>
          </a:xfrm>
        </p:spPr>
        <p:txBody>
          <a:bodyPr>
            <a:noAutofit/>
          </a:bodyPr>
          <a:lstStyle>
            <a:lvl1pPr marL="0" indent="0" algn="l">
              <a:spcBef>
                <a:spcPts val="9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2010320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Orange">
    <p:bg>
      <p:bgPr>
        <a:solidFill>
          <a:schemeClr val="accent2"/>
        </a:solidFill>
        <a:effectLst/>
      </p:bgPr>
    </p:bg>
    <p:spTree>
      <p:nvGrpSpPr>
        <p:cNvPr id="1" name=""/>
        <p:cNvGrpSpPr/>
        <p:nvPr/>
      </p:nvGrpSpPr>
      <p:grpSpPr>
        <a:xfrm>
          <a:off x="0" y="0"/>
          <a:ext cx="0" cy="0"/>
          <a:chOff x="0" y="0"/>
          <a:chExt cx="0" cy="0"/>
        </a:xfrm>
      </p:grpSpPr>
      <p:sp>
        <p:nvSpPr>
          <p:cNvPr id="7" name="Rectangle 6"/>
          <p:cNvSpPr/>
          <p:nvPr userDrawn="1"/>
        </p:nvSpPr>
        <p:spPr bwMode="hidden">
          <a:xfrm>
            <a:off x="0" y="0"/>
            <a:ext cx="9144000" cy="4572000"/>
          </a:xfrm>
          <a:prstGeom prst="rect">
            <a:avLst/>
          </a:prstGeom>
          <a:solidFill>
            <a:srgbClr val="FEF0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gray">
          <a:xfrm>
            <a:off x="457200" y="1036066"/>
            <a:ext cx="4114800" cy="1737360"/>
          </a:xfrm>
        </p:spPr>
        <p:txBody>
          <a:bodyPr anchor="b" anchorCtr="0">
            <a:normAutofit/>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bwMode="gray">
          <a:xfrm>
            <a:off x="457200" y="2971800"/>
            <a:ext cx="4114800" cy="685800"/>
          </a:xfrm>
        </p:spPr>
        <p:txBody>
          <a:bodyPr>
            <a:noAutofit/>
          </a:bodyPr>
          <a:lstStyle>
            <a:lvl1pPr marL="0" indent="0" algn="l">
              <a:spcBef>
                <a:spcPts val="9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296180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marL="342900" indent="-342900">
              <a:buFont typeface="+mj-lt"/>
              <a:buAutoNum type="arabicPeriod"/>
              <a:tabLst>
                <a:tab pos="339725" algn="l"/>
              </a:tabLst>
              <a:defRPr sz="22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bwMode="gray"/>
        <p:txBody>
          <a:bodyPr/>
          <a:lstStyle/>
          <a:p>
            <a:r>
              <a:rPr lang="en-US" smtClean="0"/>
              <a:t>Month 00, 0000</a:t>
            </a:r>
            <a:endParaRPr lang="en-US"/>
          </a:p>
        </p:txBody>
      </p:sp>
      <p:sp>
        <p:nvSpPr>
          <p:cNvPr id="6" name="Slide Number Placeholder 5"/>
          <p:cNvSpPr>
            <a:spLocks noGrp="1"/>
          </p:cNvSpPr>
          <p:nvPr>
            <p:ph type="sldNum" sz="quarter" idx="12"/>
          </p:nvPr>
        </p:nvSpPr>
        <p:spPr bwMode="gray"/>
        <p:txBody>
          <a:bodyPr/>
          <a:lstStyle/>
          <a:p>
            <a:fld id="{E12D0507-9F86-7A45-BE8E-43760B9F92AA}" type="slidenum">
              <a:rPr lang="en-US" smtClean="0"/>
              <a:t>‹#›</a:t>
            </a:fld>
            <a:endParaRPr lang="en-US"/>
          </a:p>
        </p:txBody>
      </p:sp>
      <p:sp>
        <p:nvSpPr>
          <p:cNvPr id="5" name="Footer Placeholder 4"/>
          <p:cNvSpPr>
            <a:spLocks noGrp="1"/>
          </p:cNvSpPr>
          <p:nvPr>
            <p:ph type="ftr" sz="quarter" idx="13"/>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32619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bwMode="gray"/>
        <p:txBody>
          <a:bodyPr/>
          <a:lstStyle/>
          <a:p>
            <a:r>
              <a:rPr lang="en-US" smtClean="0"/>
              <a:t>Month 00, 0000</a:t>
            </a:r>
            <a:endParaRPr lang="en-US"/>
          </a:p>
        </p:txBody>
      </p:sp>
      <p:sp>
        <p:nvSpPr>
          <p:cNvPr id="6" name="Slide Number Placeholder 5"/>
          <p:cNvSpPr>
            <a:spLocks noGrp="1"/>
          </p:cNvSpPr>
          <p:nvPr>
            <p:ph type="sldNum" sz="quarter" idx="12"/>
          </p:nvPr>
        </p:nvSpPr>
        <p:spPr bwMode="gray"/>
        <p:txBody>
          <a:bodyPr/>
          <a:lstStyle/>
          <a:p>
            <a:fld id="{E12D0507-9F86-7A45-BE8E-43760B9F92AA}" type="slidenum">
              <a:rPr lang="en-US" smtClean="0"/>
              <a:t>‹#›</a:t>
            </a:fld>
            <a:endParaRPr lang="en-US"/>
          </a:p>
        </p:txBody>
      </p:sp>
      <p:sp>
        <p:nvSpPr>
          <p:cNvPr id="5" name="Footer Placeholder 4"/>
          <p:cNvSpPr>
            <a:spLocks noGrp="1"/>
          </p:cNvSpPr>
          <p:nvPr>
            <p:ph type="ftr" sz="quarter" idx="13"/>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38034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Lin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57200" y="1691640"/>
            <a:ext cx="7086600" cy="4480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a:xfrm>
            <a:off x="457200" y="423005"/>
            <a:ext cx="7086600" cy="9144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r>
              <a:rPr lang="en-US" smtClean="0"/>
              <a:t>Month 00, 0000</a:t>
            </a:r>
            <a:endParaRPr lang="en-US" dirty="0"/>
          </a:p>
        </p:txBody>
      </p:sp>
      <p:sp>
        <p:nvSpPr>
          <p:cNvPr id="8" name="Footer Placeholder 7"/>
          <p:cNvSpPr>
            <a:spLocks noGrp="1"/>
          </p:cNvSpPr>
          <p:nvPr>
            <p:ph type="ftr" sz="quarter" idx="11"/>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
        <p:nvSpPr>
          <p:cNvPr id="9" name="Slide Number Placeholder 8"/>
          <p:cNvSpPr>
            <a:spLocks noGrp="1"/>
          </p:cNvSpPr>
          <p:nvPr>
            <p:ph type="sldNum" sz="quarter" idx="12"/>
          </p:nvPr>
        </p:nvSpPr>
        <p:spPr/>
        <p:txBody>
          <a:bodyPr/>
          <a:lstStyle/>
          <a:p>
            <a:fld id="{E12D0507-9F86-7A45-BE8E-43760B9F92AA}" type="slidenum">
              <a:rPr lang="en-US" smtClean="0"/>
              <a:pPr/>
              <a:t>‹#›</a:t>
            </a:fld>
            <a:endParaRPr lang="en-US" dirty="0"/>
          </a:p>
        </p:txBody>
      </p:sp>
    </p:spTree>
    <p:extLst>
      <p:ext uri="{BB962C8B-B14F-4D97-AF65-F5344CB8AC3E}">
        <p14:creationId xmlns:p14="http://schemas.microsoft.com/office/powerpoint/2010/main" val="2886426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2514600" y="1280160"/>
            <a:ext cx="4114800" cy="4114800"/>
            <a:chOff x="2514600" y="365760"/>
            <a:chExt cx="4114800" cy="4114800"/>
          </a:xfrm>
        </p:grpSpPr>
        <p:sp>
          <p:nvSpPr>
            <p:cNvPr id="7" name="Oval 6"/>
            <p:cNvSpPr>
              <a:spLocks noChangeAspect="1"/>
            </p:cNvSpPr>
            <p:nvPr userDrawn="1"/>
          </p:nvSpPr>
          <p:spPr bwMode="gray">
            <a:xfrm>
              <a:off x="2514600" y="365760"/>
              <a:ext cx="4114800" cy="41148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noChangeAspect="1"/>
            </p:cNvSpPr>
            <p:nvPr userDrawn="1"/>
          </p:nvSpPr>
          <p:spPr bwMode="hidden">
            <a:xfrm>
              <a:off x="2514600" y="365760"/>
              <a:ext cx="4114800" cy="41148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bwMode="gray">
          <a:xfrm>
            <a:off x="3337560" y="2103120"/>
            <a:ext cx="2468880" cy="2468880"/>
          </a:xfrm>
        </p:spPr>
        <p:txBody>
          <a:bodyPr lIns="0" rIns="0" anchor="ctr" anchorCtr="0">
            <a:normAutofit/>
          </a:bodyPr>
          <a:lstStyle>
            <a:lvl1pPr algn="l">
              <a:defRPr sz="4000" b="1" cap="none"/>
            </a:lvl1pPr>
          </a:lstStyle>
          <a:p>
            <a:r>
              <a:rPr lang="en-US" smtClean="0"/>
              <a:t>Click to edit Master title style</a:t>
            </a:r>
            <a:endParaRPr lang="en-US" dirty="0"/>
          </a:p>
        </p:txBody>
      </p:sp>
      <p:sp>
        <p:nvSpPr>
          <p:cNvPr id="4" name="Date Placeholder 3"/>
          <p:cNvSpPr>
            <a:spLocks noGrp="1"/>
          </p:cNvSpPr>
          <p:nvPr>
            <p:ph type="dt" sz="half" idx="10"/>
          </p:nvPr>
        </p:nvSpPr>
        <p:spPr bwMode="gray"/>
        <p:txBody>
          <a:bodyPr/>
          <a:lstStyle/>
          <a:p>
            <a:r>
              <a:rPr lang="en-US" smtClean="0"/>
              <a:t>Month 00, 0000</a:t>
            </a:r>
            <a:endParaRPr lang="en-US"/>
          </a:p>
        </p:txBody>
      </p:sp>
      <p:sp>
        <p:nvSpPr>
          <p:cNvPr id="6" name="Slide Number Placeholder 5"/>
          <p:cNvSpPr>
            <a:spLocks noGrp="1"/>
          </p:cNvSpPr>
          <p:nvPr>
            <p:ph type="sldNum" sz="quarter" idx="12"/>
          </p:nvPr>
        </p:nvSpPr>
        <p:spPr bwMode="gray"/>
        <p:txBody>
          <a:bodyPr/>
          <a:lstStyle/>
          <a:p>
            <a:fld id="{E12D0507-9F86-7A45-BE8E-43760B9F92AA}" type="slidenum">
              <a:rPr lang="en-US" smtClean="0"/>
              <a:t>‹#›</a:t>
            </a:fld>
            <a:endParaRPr lang="en-US"/>
          </a:p>
        </p:txBody>
      </p:sp>
      <p:sp>
        <p:nvSpPr>
          <p:cNvPr id="5" name="Footer Placeholder 4"/>
          <p:cNvSpPr>
            <a:spLocks noGrp="1"/>
          </p:cNvSpPr>
          <p:nvPr>
            <p:ph type="ftr" sz="quarter" idx="13"/>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2218214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423005"/>
            <a:ext cx="7086600" cy="45720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457200" y="1371600"/>
            <a:ext cx="7086600" cy="48006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gray">
          <a:xfrm>
            <a:off x="7543800" y="6419088"/>
            <a:ext cx="914400" cy="228600"/>
          </a:xfrm>
          <a:prstGeom prst="rect">
            <a:avLst/>
          </a:prstGeom>
        </p:spPr>
        <p:txBody>
          <a:bodyPr vert="horz" lIns="0" tIns="0" rIns="0" bIns="0" rtlCol="0" anchor="b" anchorCtr="0"/>
          <a:lstStyle>
            <a:lvl1pPr algn="l">
              <a:defRPr sz="700">
                <a:solidFill>
                  <a:schemeClr val="tx1"/>
                </a:solidFill>
              </a:defRPr>
            </a:lvl1pPr>
          </a:lstStyle>
          <a:p>
            <a:r>
              <a:rPr lang="en-US" smtClean="0"/>
              <a:t>Month 00, 0000</a:t>
            </a:r>
            <a:endParaRPr lang="en-US" dirty="0"/>
          </a:p>
        </p:txBody>
      </p:sp>
      <p:sp>
        <p:nvSpPr>
          <p:cNvPr id="6" name="Slide Number Placeholder 5"/>
          <p:cNvSpPr>
            <a:spLocks noGrp="1"/>
          </p:cNvSpPr>
          <p:nvPr>
            <p:ph type="sldNum" sz="quarter" idx="4"/>
          </p:nvPr>
        </p:nvSpPr>
        <p:spPr bwMode="gray">
          <a:xfrm>
            <a:off x="8458200" y="6419088"/>
            <a:ext cx="228600" cy="228600"/>
          </a:xfrm>
          <a:prstGeom prst="rect">
            <a:avLst/>
          </a:prstGeom>
        </p:spPr>
        <p:txBody>
          <a:bodyPr vert="horz" lIns="0" tIns="0" rIns="0" bIns="0" rtlCol="0" anchor="b" anchorCtr="0"/>
          <a:lstStyle>
            <a:lvl1pPr algn="r">
              <a:defRPr sz="700" b="1">
                <a:solidFill>
                  <a:schemeClr val="tx1"/>
                </a:solidFill>
              </a:defRPr>
            </a:lvl1pPr>
          </a:lstStyle>
          <a:p>
            <a:fld id="{E12D0507-9F86-7A45-BE8E-43760B9F92AA}" type="slidenum">
              <a:rPr lang="en-US" smtClean="0"/>
              <a:pPr/>
              <a:t>‹#›</a:t>
            </a:fld>
            <a:endParaRPr lang="en-US" dirty="0"/>
          </a:p>
        </p:txBody>
      </p:sp>
      <p:pic>
        <p:nvPicPr>
          <p:cNvPr id="7" name="Picture 2" title="Verizon"/>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gray">
          <a:xfrm>
            <a:off x="316476" y="6256412"/>
            <a:ext cx="1463040" cy="51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3"/>
          </p:nvPr>
        </p:nvSpPr>
        <p:spPr>
          <a:xfrm>
            <a:off x="2057400" y="6419088"/>
            <a:ext cx="4041648" cy="228600"/>
          </a:xfrm>
          <a:prstGeom prst="rect">
            <a:avLst/>
          </a:prstGeom>
          <a:noFill/>
        </p:spPr>
        <p:txBody>
          <a:bodyPr vert="horz" lIns="0" tIns="0" rIns="182880" bIns="0" rtlCol="0" anchor="b" anchorCtr="0"/>
          <a:lstStyle>
            <a:lvl1pPr algn="l">
              <a:defRPr sz="700">
                <a:solidFill>
                  <a:schemeClr val="tx2"/>
                </a:solidFill>
                <a:latin typeface="Arial Narrow"/>
                <a:cs typeface="Arial Narrow"/>
              </a:defRPr>
            </a:lvl1pPr>
          </a:lstStyle>
          <a:p>
            <a:r>
              <a:rPr lang="en-US" dirty="0"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2880077780"/>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1" r:id="rId3"/>
    <p:sldLayoutId id="2147483672" r:id="rId4"/>
    <p:sldLayoutId id="2147483673" r:id="rId5"/>
    <p:sldLayoutId id="2147483666" r:id="rId6"/>
    <p:sldLayoutId id="2147483650" r:id="rId7"/>
    <p:sldLayoutId id="2147483669" r:id="rId8"/>
    <p:sldLayoutId id="2147483651" r:id="rId9"/>
    <p:sldLayoutId id="2147483680" r:id="rId10"/>
    <p:sldLayoutId id="2147483681" r:id="rId11"/>
    <p:sldLayoutId id="2147483682" r:id="rId12"/>
    <p:sldLayoutId id="2147483683" r:id="rId13"/>
    <p:sldLayoutId id="2147483674" r:id="rId14"/>
    <p:sldLayoutId id="2147483676" r:id="rId15"/>
    <p:sldLayoutId id="2147483677" r:id="rId16"/>
    <p:sldLayoutId id="2147483678" r:id="rId17"/>
    <p:sldLayoutId id="2147483679" r:id="rId18"/>
    <p:sldLayoutId id="2147483657" r:id="rId19"/>
    <p:sldLayoutId id="2147483663" r:id="rId20"/>
    <p:sldLayoutId id="2147483664" r:id="rId21"/>
    <p:sldLayoutId id="2147483675" r:id="rId22"/>
    <p:sldLayoutId id="2147483658" r:id="rId23"/>
    <p:sldLayoutId id="2147483656" r:id="rId24"/>
    <p:sldLayoutId id="2147483661" r:id="rId25"/>
    <p:sldLayoutId id="2147483662" r:id="rId26"/>
    <p:sldLayoutId id="2147483659" r:id="rId27"/>
    <p:sldLayoutId id="2147483660" r:id="rId28"/>
    <p:sldLayoutId id="2147483665" r:id="rId29"/>
  </p:sldLayoutIdLst>
  <p:timing>
    <p:tnLst>
      <p:par>
        <p:cTn id="1" dur="indefinite" restart="never" nodeType="tmRoot"/>
      </p:par>
    </p:tnLst>
  </p:timing>
  <p:hf hdr="0" dt="0"/>
  <p:txStyles>
    <p:titleStyle>
      <a:lvl1pPr algn="l" defTabSz="457200" rtl="0" eaLnBrk="1" latinLnBrk="0" hangingPunct="1">
        <a:lnSpc>
          <a:spcPct val="90000"/>
        </a:lnSpc>
        <a:spcBef>
          <a:spcPct val="0"/>
        </a:spcBef>
        <a:buNone/>
        <a:defRPr sz="2600" b="1" kern="1200">
          <a:solidFill>
            <a:schemeClr val="accent1"/>
          </a:solidFill>
          <a:latin typeface="+mj-lt"/>
          <a:ea typeface="+mj-ea"/>
          <a:cs typeface="+mj-cs"/>
        </a:defRPr>
      </a:lvl1pPr>
    </p:titleStyle>
    <p:bodyStyle>
      <a:lvl1pPr marL="0" indent="0" algn="l" defTabSz="457200" rtl="0" eaLnBrk="1" latinLnBrk="0" hangingPunct="1">
        <a:lnSpc>
          <a:spcPct val="100000"/>
        </a:lnSpc>
        <a:spcBef>
          <a:spcPts val="900"/>
        </a:spcBef>
        <a:buFontTx/>
        <a:buNone/>
        <a:defRPr sz="1600" b="1" kern="1200">
          <a:solidFill>
            <a:schemeClr val="tx1"/>
          </a:solidFill>
          <a:latin typeface="+mn-lt"/>
          <a:ea typeface="+mn-ea"/>
          <a:cs typeface="+mn-cs"/>
        </a:defRPr>
      </a:lvl1pPr>
      <a:lvl2pPr marL="0" indent="0" algn="l" defTabSz="457200" rtl="0" eaLnBrk="1" latinLnBrk="0" hangingPunct="1">
        <a:lnSpc>
          <a:spcPct val="100000"/>
        </a:lnSpc>
        <a:spcBef>
          <a:spcPts val="900"/>
        </a:spcBef>
        <a:buFontTx/>
        <a:buNone/>
        <a:defRPr sz="1600" kern="1200">
          <a:solidFill>
            <a:schemeClr val="tx1"/>
          </a:solidFill>
          <a:latin typeface="+mn-lt"/>
          <a:ea typeface="+mn-ea"/>
          <a:cs typeface="+mn-cs"/>
        </a:defRPr>
      </a:lvl2pPr>
      <a:lvl3pPr marL="230188" indent="-230188" algn="l" defTabSz="457200" rtl="0" eaLnBrk="1" latinLnBrk="0" hangingPunct="1">
        <a:lnSpc>
          <a:spcPct val="100000"/>
        </a:lnSpc>
        <a:spcBef>
          <a:spcPts val="600"/>
        </a:spcBef>
        <a:buFont typeface="Arial"/>
        <a:buChar char="•"/>
        <a:defRPr sz="1600" kern="1200">
          <a:solidFill>
            <a:schemeClr val="tx1"/>
          </a:solidFill>
          <a:latin typeface="+mn-lt"/>
          <a:ea typeface="+mn-ea"/>
          <a:cs typeface="+mn-cs"/>
        </a:defRPr>
      </a:lvl3pPr>
      <a:lvl4pPr marL="455613" indent="-225425" algn="l" defTabSz="457200" rtl="0" eaLnBrk="1" latinLnBrk="0" hangingPunct="1">
        <a:lnSpc>
          <a:spcPct val="100000"/>
        </a:lnSpc>
        <a:spcBef>
          <a:spcPts val="600"/>
        </a:spcBef>
        <a:buFont typeface="Arial"/>
        <a:buChar char="–"/>
        <a:defRPr sz="1600" kern="1200">
          <a:solidFill>
            <a:schemeClr val="tx1"/>
          </a:solidFill>
          <a:latin typeface="+mn-lt"/>
          <a:ea typeface="+mn-ea"/>
          <a:cs typeface="+mn-cs"/>
        </a:defRPr>
      </a:lvl4pPr>
      <a:lvl5pPr marL="685800" indent="-230188" algn="l" defTabSz="457200" rtl="0" eaLnBrk="1" latinLnBrk="0" hangingPunct="1">
        <a:lnSpc>
          <a:spcPct val="100000"/>
        </a:lnSpc>
        <a:spcBef>
          <a:spcPts val="6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36066"/>
            <a:ext cx="6324600" cy="1737360"/>
          </a:xfrm>
        </p:spPr>
        <p:txBody>
          <a:bodyPr>
            <a:normAutofit/>
          </a:bodyPr>
          <a:lstStyle/>
          <a:p>
            <a:r>
              <a:rPr lang="en-US" sz="2400" dirty="0" smtClean="0"/>
              <a:t>Radio Frequency (RF) Safety When Working Near Cellular Antennas</a:t>
            </a:r>
            <a:endParaRPr lang="en-US" sz="2400" dirty="0"/>
          </a:p>
        </p:txBody>
      </p:sp>
      <p:sp>
        <p:nvSpPr>
          <p:cNvPr id="3" name="Subtitle 2"/>
          <p:cNvSpPr>
            <a:spLocks noGrp="1"/>
          </p:cNvSpPr>
          <p:nvPr>
            <p:ph type="subTitle" idx="1"/>
          </p:nvPr>
        </p:nvSpPr>
        <p:spPr/>
        <p:txBody>
          <a:bodyPr/>
          <a:lstStyle/>
          <a:p>
            <a:r>
              <a:rPr lang="en-US" dirty="0" smtClean="0"/>
              <a:t>Wireline Field Technicians</a:t>
            </a:r>
          </a:p>
          <a:p>
            <a:endParaRPr lang="en-US" dirty="0"/>
          </a:p>
          <a:p>
            <a:r>
              <a:rPr lang="en-US" dirty="0" smtClean="0"/>
              <a:t>January 2017</a:t>
            </a:r>
            <a:endParaRPr lang="en-US" dirty="0"/>
          </a:p>
        </p:txBody>
      </p:sp>
      <p:sp>
        <p:nvSpPr>
          <p:cNvPr id="4" name="Footer Placeholder 3"/>
          <p:cNvSpPr>
            <a:spLocks noGrp="1"/>
          </p:cNvSpPr>
          <p:nvPr>
            <p:ph type="ftr" sz="quarter" idx="11"/>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Tree>
    <p:extLst>
      <p:ext uri="{BB962C8B-B14F-4D97-AF65-F5344CB8AC3E}">
        <p14:creationId xmlns:p14="http://schemas.microsoft.com/office/powerpoint/2010/main" val="1410344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t>Nardalert</a:t>
            </a:r>
            <a:r>
              <a:rPr lang="en-US" dirty="0" smtClean="0"/>
              <a:t> S3</a:t>
            </a:r>
            <a:endParaRPr lang="en-US" dirty="0"/>
          </a:p>
        </p:txBody>
      </p:sp>
      <p:sp>
        <p:nvSpPr>
          <p:cNvPr id="4" name="Footer Placeholder 3"/>
          <p:cNvSpPr>
            <a:spLocks noGrp="1"/>
          </p:cNvSpPr>
          <p:nvPr>
            <p:ph type="ftr" sz="quarter" idx="13"/>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
        <p:nvSpPr>
          <p:cNvPr id="7" name="Slide Number Placeholder 6"/>
          <p:cNvSpPr>
            <a:spLocks noGrp="1"/>
          </p:cNvSpPr>
          <p:nvPr>
            <p:ph type="sldNum" sz="quarter" idx="12"/>
          </p:nvPr>
        </p:nvSpPr>
        <p:spPr/>
        <p:txBody>
          <a:bodyPr/>
          <a:lstStyle/>
          <a:p>
            <a:fld id="{E12D0507-9F86-7A45-BE8E-43760B9F92AA}" type="slidenum">
              <a:rPr lang="en-US" smtClean="0"/>
              <a:t>10</a:t>
            </a:fld>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297" y="876300"/>
            <a:ext cx="4267200" cy="2026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40" y="838200"/>
            <a:ext cx="2458773" cy="2890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5546"/>
          <a:stretch/>
        </p:blipFill>
        <p:spPr bwMode="auto">
          <a:xfrm>
            <a:off x="189297" y="3701735"/>
            <a:ext cx="2892571" cy="2622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1089" y="3547731"/>
            <a:ext cx="3984933" cy="2703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776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Steps</a:t>
            </a:r>
            <a:endParaRPr lang="en-US" dirty="0"/>
          </a:p>
        </p:txBody>
      </p:sp>
      <p:sp>
        <p:nvSpPr>
          <p:cNvPr id="6" name="Content Placeholder 5"/>
          <p:cNvSpPr>
            <a:spLocks noGrp="1"/>
          </p:cNvSpPr>
          <p:nvPr>
            <p:ph idx="1"/>
          </p:nvPr>
        </p:nvSpPr>
        <p:spPr>
          <a:xfrm>
            <a:off x="457200" y="1371600"/>
            <a:ext cx="7848600" cy="4800600"/>
          </a:xfrm>
        </p:spPr>
        <p:txBody>
          <a:bodyPr>
            <a:noAutofit/>
          </a:bodyPr>
          <a:lstStyle/>
          <a:p>
            <a:pPr marL="285750" lvl="1" indent="-285750">
              <a:lnSpc>
                <a:spcPct val="120000"/>
              </a:lnSpc>
              <a:buFont typeface="Arial" panose="020B0604020202020204" pitchFamily="34" charset="0"/>
              <a:buChar char="•"/>
            </a:pPr>
            <a:r>
              <a:rPr lang="en-US" dirty="0" smtClean="0"/>
              <a:t>Complete tech training – target for 1Q17</a:t>
            </a:r>
          </a:p>
          <a:p>
            <a:pPr marL="285750" lvl="1" indent="-285750">
              <a:lnSpc>
                <a:spcPct val="120000"/>
              </a:lnSpc>
              <a:buFont typeface="Arial" panose="020B0604020202020204" pitchFamily="34" charset="0"/>
              <a:buChar char="•"/>
            </a:pPr>
            <a:endParaRPr lang="en-US" dirty="0" smtClean="0"/>
          </a:p>
          <a:p>
            <a:pPr marL="285750" lvl="1" indent="-285750">
              <a:lnSpc>
                <a:spcPct val="120000"/>
              </a:lnSpc>
              <a:buFont typeface="Arial" panose="020B0604020202020204" pitchFamily="34" charset="0"/>
              <a:buChar char="•"/>
            </a:pPr>
            <a:r>
              <a:rPr lang="en-US" dirty="0" err="1" smtClean="0"/>
              <a:t>Narda</a:t>
            </a:r>
            <a:r>
              <a:rPr lang="en-US" dirty="0" smtClean="0"/>
              <a:t> rep training</a:t>
            </a:r>
          </a:p>
          <a:p>
            <a:pPr marL="515938" lvl="2" indent="-285750">
              <a:lnSpc>
                <a:spcPct val="120000"/>
              </a:lnSpc>
              <a:buFont typeface="Arial" panose="020B0604020202020204" pitchFamily="34" charset="0"/>
              <a:buChar char="•"/>
            </a:pPr>
            <a:r>
              <a:rPr lang="en-US" dirty="0" smtClean="0"/>
              <a:t>Specific request from New England but we will extend to all areas</a:t>
            </a:r>
          </a:p>
          <a:p>
            <a:pPr marL="285750" lvl="1" indent="-285750">
              <a:lnSpc>
                <a:spcPct val="120000"/>
              </a:lnSpc>
              <a:buFont typeface="Arial" panose="020B0604020202020204" pitchFamily="34" charset="0"/>
              <a:buChar char="•"/>
            </a:pPr>
            <a:endParaRPr lang="en-US" dirty="0" smtClean="0"/>
          </a:p>
          <a:p>
            <a:pPr marL="285750" lvl="1" indent="-285750">
              <a:lnSpc>
                <a:spcPct val="120000"/>
              </a:lnSpc>
              <a:buFont typeface="Arial" panose="020B0604020202020204" pitchFamily="34" charset="0"/>
              <a:buChar char="•"/>
            </a:pPr>
            <a:r>
              <a:rPr lang="en-US" dirty="0" smtClean="0"/>
              <a:t>Additional RF meters to field</a:t>
            </a:r>
          </a:p>
          <a:p>
            <a:pPr marL="515938" lvl="2" indent="-285750">
              <a:lnSpc>
                <a:spcPct val="120000"/>
              </a:lnSpc>
              <a:buFont typeface="Arial" panose="020B0604020202020204" pitchFamily="34" charset="0"/>
              <a:buChar char="•"/>
            </a:pPr>
            <a:r>
              <a:rPr lang="en-US" dirty="0" smtClean="0"/>
              <a:t>As needed based on scale of cell site deployment</a:t>
            </a:r>
          </a:p>
          <a:p>
            <a:pPr marL="285750" lvl="1" indent="-285750">
              <a:lnSpc>
                <a:spcPct val="120000"/>
              </a:lnSpc>
              <a:buFont typeface="Arial" panose="020B0604020202020204" pitchFamily="34" charset="0"/>
              <a:buChar char="•"/>
            </a:pPr>
            <a:endParaRPr lang="en-US" dirty="0" smtClean="0"/>
          </a:p>
          <a:p>
            <a:pPr marL="285750" lvl="1" indent="-285750">
              <a:lnSpc>
                <a:spcPct val="120000"/>
              </a:lnSpc>
              <a:buFont typeface="Arial" panose="020B0604020202020204" pitchFamily="34" charset="0"/>
              <a:buChar char="•"/>
            </a:pPr>
            <a:r>
              <a:rPr lang="en-US" dirty="0" smtClean="0"/>
              <a:t>Coordination with industry standards and power companies</a:t>
            </a:r>
            <a:endParaRPr lang="en-US" dirty="0"/>
          </a:p>
        </p:txBody>
      </p:sp>
      <p:sp>
        <p:nvSpPr>
          <p:cNvPr id="4" name="Footer Placeholder 3"/>
          <p:cNvSpPr>
            <a:spLocks noGrp="1"/>
          </p:cNvSpPr>
          <p:nvPr>
            <p:ph type="ftr" sz="quarter" idx="13"/>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
        <p:nvSpPr>
          <p:cNvPr id="7" name="Slide Number Placeholder 6"/>
          <p:cNvSpPr>
            <a:spLocks noGrp="1"/>
          </p:cNvSpPr>
          <p:nvPr>
            <p:ph type="sldNum" sz="quarter" idx="12"/>
          </p:nvPr>
        </p:nvSpPr>
        <p:spPr/>
        <p:txBody>
          <a:bodyPr/>
          <a:lstStyle/>
          <a:p>
            <a:fld id="{E12D0507-9F86-7A45-BE8E-43760B9F92AA}" type="slidenum">
              <a:rPr lang="en-US" smtClean="0"/>
              <a:t>11</a:t>
            </a:fld>
            <a:endParaRPr lang="en-US"/>
          </a:p>
        </p:txBody>
      </p:sp>
    </p:spTree>
    <p:extLst>
      <p:ext uri="{BB962C8B-B14F-4D97-AF65-F5344CB8AC3E}">
        <p14:creationId xmlns:p14="http://schemas.microsoft.com/office/powerpoint/2010/main" val="1600429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Resources</a:t>
            </a:r>
            <a:endParaRPr lang="en-US" dirty="0"/>
          </a:p>
        </p:txBody>
      </p:sp>
      <p:sp>
        <p:nvSpPr>
          <p:cNvPr id="6" name="Content Placeholder 5"/>
          <p:cNvSpPr>
            <a:spLocks noGrp="1"/>
          </p:cNvSpPr>
          <p:nvPr>
            <p:ph idx="1"/>
          </p:nvPr>
        </p:nvSpPr>
        <p:spPr>
          <a:xfrm>
            <a:off x="457200" y="1371600"/>
            <a:ext cx="7848600" cy="4800600"/>
          </a:xfrm>
        </p:spPr>
        <p:txBody>
          <a:bodyPr>
            <a:noAutofit/>
          </a:bodyPr>
          <a:lstStyle/>
          <a:p>
            <a:pPr marL="285750" lvl="1" indent="-285750">
              <a:lnSpc>
                <a:spcPct val="120000"/>
              </a:lnSpc>
              <a:buFont typeface="Arial" panose="020B0604020202020204" pitchFamily="34" charset="0"/>
              <a:buChar char="•"/>
            </a:pPr>
            <a:r>
              <a:rPr lang="en-US" dirty="0" smtClean="0"/>
              <a:t>VZ Learn</a:t>
            </a:r>
          </a:p>
          <a:p>
            <a:pPr marL="515938" lvl="2" indent="-285750">
              <a:lnSpc>
                <a:spcPct val="120000"/>
              </a:lnSpc>
              <a:buFont typeface="Arial" panose="020B0604020202020204" pitchFamily="34" charset="0"/>
              <a:buChar char="•"/>
            </a:pPr>
            <a:r>
              <a:rPr lang="en-US" dirty="0" smtClean="0"/>
              <a:t>VZ95377VZ74705</a:t>
            </a:r>
          </a:p>
          <a:p>
            <a:pPr marL="285750" lvl="1" indent="-285750">
              <a:lnSpc>
                <a:spcPct val="120000"/>
              </a:lnSpc>
              <a:buFont typeface="Arial" panose="020B0604020202020204" pitchFamily="34" charset="0"/>
              <a:buChar char="•"/>
            </a:pPr>
            <a:endParaRPr lang="en-US" dirty="0" smtClean="0"/>
          </a:p>
          <a:p>
            <a:pPr marL="285750" lvl="1" indent="-285750">
              <a:lnSpc>
                <a:spcPct val="120000"/>
              </a:lnSpc>
              <a:buFont typeface="Arial" panose="020B0604020202020204" pitchFamily="34" charset="0"/>
              <a:buChar char="•"/>
            </a:pPr>
            <a:endParaRPr lang="en-US" dirty="0" smtClean="0"/>
          </a:p>
          <a:p>
            <a:pPr marL="285750" lvl="1" indent="-285750">
              <a:lnSpc>
                <a:spcPct val="120000"/>
              </a:lnSpc>
              <a:buFont typeface="Arial" panose="020B0604020202020204" pitchFamily="34" charset="0"/>
              <a:buChar char="•"/>
            </a:pPr>
            <a:endParaRPr lang="en-US" dirty="0"/>
          </a:p>
          <a:p>
            <a:pPr marL="285750" lvl="1" indent="-285750">
              <a:lnSpc>
                <a:spcPct val="120000"/>
              </a:lnSpc>
              <a:buFont typeface="Arial" panose="020B0604020202020204" pitchFamily="34" charset="0"/>
              <a:buChar char="•"/>
            </a:pPr>
            <a:endParaRPr lang="en-US" dirty="0" smtClean="0"/>
          </a:p>
          <a:p>
            <a:pPr marL="285750" lvl="1" indent="-285750">
              <a:lnSpc>
                <a:spcPct val="120000"/>
              </a:lnSpc>
              <a:buFont typeface="Arial" panose="020B0604020202020204" pitchFamily="34" charset="0"/>
              <a:buChar char="•"/>
            </a:pPr>
            <a:endParaRPr lang="en-US" dirty="0"/>
          </a:p>
          <a:p>
            <a:pPr marL="285750" lvl="1" indent="-285750">
              <a:lnSpc>
                <a:spcPct val="120000"/>
              </a:lnSpc>
              <a:buFont typeface="Arial" panose="020B0604020202020204" pitchFamily="34" charset="0"/>
              <a:buChar char="•"/>
            </a:pPr>
            <a:endParaRPr lang="en-US" dirty="0" smtClean="0"/>
          </a:p>
          <a:p>
            <a:pPr marL="285750" lvl="1" indent="-285750">
              <a:lnSpc>
                <a:spcPct val="120000"/>
              </a:lnSpc>
              <a:buFont typeface="Arial" panose="020B0604020202020204" pitchFamily="34" charset="0"/>
              <a:buChar char="•"/>
            </a:pPr>
            <a:endParaRPr lang="en-US" dirty="0"/>
          </a:p>
          <a:p>
            <a:pPr marL="285750" lvl="1" indent="-285750">
              <a:lnSpc>
                <a:spcPct val="120000"/>
              </a:lnSpc>
              <a:buFont typeface="Arial" panose="020B0604020202020204" pitchFamily="34" charset="0"/>
              <a:buChar char="•"/>
            </a:pPr>
            <a:endParaRPr lang="en-US" dirty="0" smtClean="0"/>
          </a:p>
          <a:p>
            <a:pPr marL="285750" lvl="1" indent="-285750">
              <a:lnSpc>
                <a:spcPct val="120000"/>
              </a:lnSpc>
              <a:buFont typeface="Arial" panose="020B0604020202020204" pitchFamily="34" charset="0"/>
              <a:buChar char="•"/>
            </a:pPr>
            <a:r>
              <a:rPr lang="en-US" dirty="0" smtClean="0"/>
              <a:t>FCC link </a:t>
            </a:r>
            <a:r>
              <a:rPr lang="en-US" dirty="0" smtClean="0"/>
              <a:t>needed</a:t>
            </a:r>
          </a:p>
          <a:p>
            <a:pPr marL="515938" lvl="2" indent="-285750">
              <a:lnSpc>
                <a:spcPct val="120000"/>
              </a:lnSpc>
              <a:buFont typeface="Arial" panose="020B0604020202020204" pitchFamily="34" charset="0"/>
              <a:buChar char="•"/>
            </a:pPr>
            <a:r>
              <a:rPr lang="en-US" dirty="0"/>
              <a:t>https://www.fcc.gov/general/radio-frequency-safety-0</a:t>
            </a:r>
            <a:endParaRPr lang="en-US" dirty="0" smtClean="0"/>
          </a:p>
        </p:txBody>
      </p:sp>
      <p:sp>
        <p:nvSpPr>
          <p:cNvPr id="4" name="Footer Placeholder 3"/>
          <p:cNvSpPr>
            <a:spLocks noGrp="1"/>
          </p:cNvSpPr>
          <p:nvPr>
            <p:ph type="ftr" sz="quarter" idx="13"/>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
        <p:nvSpPr>
          <p:cNvPr id="7" name="Slide Number Placeholder 6"/>
          <p:cNvSpPr>
            <a:spLocks noGrp="1"/>
          </p:cNvSpPr>
          <p:nvPr>
            <p:ph type="sldNum" sz="quarter" idx="12"/>
          </p:nvPr>
        </p:nvSpPr>
        <p:spPr/>
        <p:txBody>
          <a:bodyPr/>
          <a:lstStyle/>
          <a:p>
            <a:fld id="{E12D0507-9F86-7A45-BE8E-43760B9F92AA}" type="slidenum">
              <a:rPr lang="en-US" smtClean="0"/>
              <a:t>12</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355" t="15106" r="22420" b="34015"/>
          <a:stretch/>
        </p:blipFill>
        <p:spPr bwMode="auto">
          <a:xfrm>
            <a:off x="3886200" y="1219200"/>
            <a:ext cx="4965290" cy="364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8873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Contents / Agenda</a:t>
            </a:r>
            <a:endParaRPr lang="en-US" dirty="0"/>
          </a:p>
        </p:txBody>
      </p:sp>
      <p:sp>
        <p:nvSpPr>
          <p:cNvPr id="6" name="Content Placeholder 5"/>
          <p:cNvSpPr>
            <a:spLocks noGrp="1"/>
          </p:cNvSpPr>
          <p:nvPr>
            <p:ph idx="1"/>
          </p:nvPr>
        </p:nvSpPr>
        <p:spPr/>
        <p:txBody>
          <a:bodyPr/>
          <a:lstStyle/>
          <a:p>
            <a:pPr marL="285750" indent="-285750">
              <a:buFont typeface="Arial" panose="020B0604020202020204" pitchFamily="34" charset="0"/>
              <a:buChar char="•"/>
            </a:pPr>
            <a:r>
              <a:rPr lang="en-US" b="0" dirty="0" smtClean="0"/>
              <a:t>Background - deployment of small cell antennas</a:t>
            </a:r>
          </a:p>
          <a:p>
            <a:pPr marL="285750" indent="-285750">
              <a:buFont typeface="Arial" panose="020B0604020202020204" pitchFamily="34" charset="0"/>
              <a:buChar char="•"/>
            </a:pPr>
            <a:endParaRPr lang="en-US" b="0" dirty="0" smtClean="0"/>
          </a:p>
          <a:p>
            <a:pPr marL="285750" indent="-285750">
              <a:buFont typeface="Arial" panose="020B0604020202020204" pitchFamily="34" charset="0"/>
              <a:buChar char="•"/>
            </a:pPr>
            <a:r>
              <a:rPr lang="en-US" b="0" dirty="0" smtClean="0"/>
              <a:t>Radio Frequency (RF) Hazard</a:t>
            </a:r>
          </a:p>
          <a:p>
            <a:pPr marL="285750" indent="-285750">
              <a:buFont typeface="Arial" panose="020B0604020202020204" pitchFamily="34" charset="0"/>
              <a:buChar char="•"/>
            </a:pPr>
            <a:endParaRPr lang="en-US" b="0" dirty="0" smtClean="0"/>
          </a:p>
          <a:p>
            <a:pPr marL="285750" indent="-285750">
              <a:buFont typeface="Arial" panose="020B0604020202020204" pitchFamily="34" charset="0"/>
              <a:buChar char="•"/>
            </a:pPr>
            <a:r>
              <a:rPr lang="en-US" b="0" dirty="0" smtClean="0"/>
              <a:t>RF Exposure</a:t>
            </a:r>
          </a:p>
          <a:p>
            <a:pPr marL="285750" indent="-285750">
              <a:buFont typeface="Arial" panose="020B0604020202020204" pitchFamily="34" charset="0"/>
              <a:buChar char="•"/>
            </a:pPr>
            <a:endParaRPr lang="en-US" b="0" dirty="0" smtClean="0"/>
          </a:p>
          <a:p>
            <a:pPr marL="285750" indent="-285750">
              <a:buFont typeface="Arial" panose="020B0604020202020204" pitchFamily="34" charset="0"/>
              <a:buChar char="•"/>
            </a:pPr>
            <a:r>
              <a:rPr lang="en-US" b="0" dirty="0" smtClean="0"/>
              <a:t>Tech Training</a:t>
            </a:r>
          </a:p>
          <a:p>
            <a:pPr marL="285750" indent="-285750">
              <a:buFont typeface="Arial" panose="020B0604020202020204" pitchFamily="34" charset="0"/>
              <a:buChar char="•"/>
            </a:pPr>
            <a:endParaRPr lang="en-US" b="0" dirty="0" smtClean="0"/>
          </a:p>
          <a:p>
            <a:pPr marL="285750" indent="-285750">
              <a:buFont typeface="Arial" panose="020B0604020202020204" pitchFamily="34" charset="0"/>
              <a:buChar char="•"/>
            </a:pPr>
            <a:r>
              <a:rPr lang="en-US" b="0" dirty="0" smtClean="0"/>
              <a:t>RF Monitor</a:t>
            </a:r>
          </a:p>
          <a:p>
            <a:pPr marL="285750" indent="-285750">
              <a:buFont typeface="Arial" panose="020B0604020202020204" pitchFamily="34" charset="0"/>
              <a:buChar char="•"/>
            </a:pPr>
            <a:endParaRPr lang="en-US" b="0" dirty="0" smtClean="0"/>
          </a:p>
          <a:p>
            <a:pPr marL="285750" indent="-285750">
              <a:buFont typeface="Arial" panose="020B0604020202020204" pitchFamily="34" charset="0"/>
              <a:buChar char="•"/>
            </a:pPr>
            <a:r>
              <a:rPr lang="en-US" b="0" dirty="0" smtClean="0"/>
              <a:t>Next Steps</a:t>
            </a:r>
            <a:endParaRPr lang="en-US" b="0" dirty="0"/>
          </a:p>
        </p:txBody>
      </p:sp>
      <p:sp>
        <p:nvSpPr>
          <p:cNvPr id="4" name="Footer Placeholder 3"/>
          <p:cNvSpPr>
            <a:spLocks noGrp="1"/>
          </p:cNvSpPr>
          <p:nvPr>
            <p:ph type="ftr" sz="quarter" idx="13"/>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
        <p:nvSpPr>
          <p:cNvPr id="7" name="Slide Number Placeholder 6"/>
          <p:cNvSpPr>
            <a:spLocks noGrp="1"/>
          </p:cNvSpPr>
          <p:nvPr>
            <p:ph type="sldNum" sz="quarter" idx="12"/>
          </p:nvPr>
        </p:nvSpPr>
        <p:spPr/>
        <p:txBody>
          <a:bodyPr/>
          <a:lstStyle/>
          <a:p>
            <a:fld id="{E12D0507-9F86-7A45-BE8E-43760B9F92AA}" type="slidenum">
              <a:rPr lang="en-US" smtClean="0"/>
              <a:t>2</a:t>
            </a:fld>
            <a:endParaRPr lang="en-US"/>
          </a:p>
        </p:txBody>
      </p:sp>
    </p:spTree>
    <p:extLst>
      <p:ext uri="{BB962C8B-B14F-4D97-AF65-F5344CB8AC3E}">
        <p14:creationId xmlns:p14="http://schemas.microsoft.com/office/powerpoint/2010/main" val="1491459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Background</a:t>
            </a:r>
            <a:endParaRPr lang="en-US" dirty="0"/>
          </a:p>
        </p:txBody>
      </p:sp>
      <p:sp>
        <p:nvSpPr>
          <p:cNvPr id="6" name="Content Placeholder 5"/>
          <p:cNvSpPr>
            <a:spLocks noGrp="1"/>
          </p:cNvSpPr>
          <p:nvPr>
            <p:ph idx="1"/>
          </p:nvPr>
        </p:nvSpPr>
        <p:spPr/>
        <p:txBody>
          <a:bodyPr/>
          <a:lstStyle/>
          <a:p>
            <a:pPr marL="285750" indent="-285750">
              <a:buFont typeface="Arial" panose="020B0604020202020204" pitchFamily="34" charset="0"/>
              <a:buChar char="•"/>
            </a:pPr>
            <a:r>
              <a:rPr lang="en-US" b="0" dirty="0" smtClean="0"/>
              <a:t>Cellular companies are beginning to deploy antennas on utility poles (and other non-traditional structures)</a:t>
            </a:r>
          </a:p>
          <a:p>
            <a:pPr marL="515938" lvl="2" indent="-285750">
              <a:buFont typeface="Arial" panose="020B0604020202020204" pitchFamily="34" charset="0"/>
              <a:buChar char="•"/>
            </a:pPr>
            <a:r>
              <a:rPr lang="en-US" dirty="0" smtClean="0"/>
              <a:t>Poles, light posts, billboards, buildings</a:t>
            </a:r>
          </a:p>
          <a:p>
            <a:pPr marL="515938" lvl="2" indent="-285750">
              <a:buFont typeface="Arial" panose="020B0604020202020204" pitchFamily="34" charset="0"/>
              <a:buChar char="•"/>
            </a:pPr>
            <a:r>
              <a:rPr lang="en-US" b="0" dirty="0" smtClean="0"/>
              <a:t>“Densify” their network coverage</a:t>
            </a:r>
          </a:p>
          <a:p>
            <a:pPr marL="515938" lvl="2" indent="-285750">
              <a:buFont typeface="Arial" panose="020B0604020202020204" pitchFamily="34" charset="0"/>
              <a:buChar char="•"/>
            </a:pPr>
            <a:r>
              <a:rPr lang="en-US" dirty="0" smtClean="0"/>
              <a:t>Verizon Wireless and other carriers</a:t>
            </a:r>
          </a:p>
          <a:p>
            <a:pPr marL="515938" lvl="2" indent="-285750">
              <a:buFont typeface="Arial" panose="020B0604020202020204" pitchFamily="34" charset="0"/>
              <a:buChar char="•"/>
            </a:pPr>
            <a:r>
              <a:rPr lang="en-US" b="0" dirty="0" smtClean="0"/>
              <a:t>Pole owners have an obligation to grant space / access</a:t>
            </a:r>
            <a:endParaRPr lang="en-US" b="0" dirty="0"/>
          </a:p>
        </p:txBody>
      </p:sp>
      <p:sp>
        <p:nvSpPr>
          <p:cNvPr id="4" name="Footer Placeholder 3"/>
          <p:cNvSpPr>
            <a:spLocks noGrp="1"/>
          </p:cNvSpPr>
          <p:nvPr>
            <p:ph type="ftr" sz="quarter" idx="13"/>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
        <p:nvSpPr>
          <p:cNvPr id="7" name="Slide Number Placeholder 6"/>
          <p:cNvSpPr>
            <a:spLocks noGrp="1"/>
          </p:cNvSpPr>
          <p:nvPr>
            <p:ph type="sldNum" sz="quarter" idx="12"/>
          </p:nvPr>
        </p:nvSpPr>
        <p:spPr/>
        <p:txBody>
          <a:bodyPr/>
          <a:lstStyle/>
          <a:p>
            <a:fld id="{E12D0507-9F86-7A45-BE8E-43760B9F92AA}" type="slidenum">
              <a:rPr lang="en-US" smtClean="0"/>
              <a:t>3</a:t>
            </a:fld>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657600"/>
            <a:ext cx="2935895" cy="2338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4505" y="3721373"/>
            <a:ext cx="906624" cy="221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C:\Users\v056471\AppData\Local\Microsoft\Windows\Temporary Internet Files\Content.Outlook\VTU4WEKE\Small Cell on Light Pole (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42" t="12000" r="7142" b="16000"/>
          <a:stretch/>
        </p:blipFill>
        <p:spPr bwMode="auto">
          <a:xfrm>
            <a:off x="6553200" y="3741078"/>
            <a:ext cx="1669913" cy="21719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v056471\AppData\Local\Microsoft\Windows\Temporary Internet Files\Content.Outlook\VTU4WEKE\IMG_20151118_140741457 (2).jpg"/>
          <p:cNvPicPr/>
          <p:nvPr/>
        </p:nvPicPr>
        <p:blipFill rotWithShape="1">
          <a:blip r:embed="rId5" cstate="print">
            <a:extLst>
              <a:ext uri="{28A0092B-C50C-407E-A947-70E740481C1C}">
                <a14:useLocalDpi xmlns:a14="http://schemas.microsoft.com/office/drawing/2010/main" val="0"/>
              </a:ext>
            </a:extLst>
          </a:blip>
          <a:srcRect l="479" t="-633" r="3059" b="34670"/>
          <a:stretch/>
        </p:blipFill>
        <p:spPr bwMode="auto">
          <a:xfrm>
            <a:off x="4558739" y="3971193"/>
            <a:ext cx="1826852" cy="1711734"/>
          </a:xfrm>
          <a:prstGeom prst="rect">
            <a:avLst/>
          </a:prstGeom>
          <a:noFill/>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943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RF Hazard</a:t>
            </a:r>
            <a:endParaRPr lang="en-US" dirty="0"/>
          </a:p>
        </p:txBody>
      </p:sp>
      <p:sp>
        <p:nvSpPr>
          <p:cNvPr id="6" name="Content Placeholder 5"/>
          <p:cNvSpPr>
            <a:spLocks noGrp="1"/>
          </p:cNvSpPr>
          <p:nvPr>
            <p:ph idx="1"/>
          </p:nvPr>
        </p:nvSpPr>
        <p:spPr/>
        <p:txBody>
          <a:bodyPr>
            <a:noAutofit/>
          </a:bodyPr>
          <a:lstStyle/>
          <a:p>
            <a:pPr marL="285750" lvl="1" indent="-285750">
              <a:lnSpc>
                <a:spcPct val="120000"/>
              </a:lnSpc>
              <a:buFont typeface="Arial" panose="020B0604020202020204" pitchFamily="34" charset="0"/>
              <a:buChar char="•"/>
            </a:pPr>
            <a:r>
              <a:rPr lang="en-US" dirty="0"/>
              <a:t>Cellular antennas use radio </a:t>
            </a:r>
            <a:r>
              <a:rPr lang="en-US" dirty="0" smtClean="0"/>
              <a:t>waves </a:t>
            </a:r>
            <a:r>
              <a:rPr lang="en-US" dirty="0"/>
              <a:t>to transmit </a:t>
            </a:r>
            <a:r>
              <a:rPr lang="en-US" dirty="0" smtClean="0"/>
              <a:t>signals.</a:t>
            </a:r>
          </a:p>
          <a:p>
            <a:pPr marL="285750" lvl="1" indent="-285750">
              <a:lnSpc>
                <a:spcPct val="120000"/>
              </a:lnSpc>
              <a:buFont typeface="Arial" panose="020B0604020202020204" pitchFamily="34" charset="0"/>
              <a:buChar char="•"/>
            </a:pPr>
            <a:r>
              <a:rPr lang="en-US" dirty="0" smtClean="0"/>
              <a:t>Radio </a:t>
            </a:r>
            <a:r>
              <a:rPr lang="en-US" dirty="0"/>
              <a:t>waves </a:t>
            </a:r>
            <a:r>
              <a:rPr lang="en-US" dirty="0" smtClean="0"/>
              <a:t>are </a:t>
            </a:r>
            <a:r>
              <a:rPr lang="en-US" dirty="0"/>
              <a:t>a form of electromagnetic </a:t>
            </a:r>
            <a:r>
              <a:rPr lang="en-US" dirty="0" smtClean="0"/>
              <a:t>energy and are referred to as "</a:t>
            </a:r>
            <a:r>
              <a:rPr lang="en-US" dirty="0"/>
              <a:t>radio frequency" or "RF" energy or </a:t>
            </a:r>
            <a:r>
              <a:rPr lang="en-US" dirty="0" smtClean="0"/>
              <a:t>radiation</a:t>
            </a:r>
            <a:endParaRPr lang="en-US" dirty="0"/>
          </a:p>
          <a:p>
            <a:pPr marL="285750" lvl="1" indent="-285750">
              <a:lnSpc>
                <a:spcPct val="120000"/>
              </a:lnSpc>
              <a:buFont typeface="Arial" panose="020B0604020202020204" pitchFamily="34" charset="0"/>
              <a:buChar char="•"/>
            </a:pPr>
            <a:r>
              <a:rPr lang="en-US" dirty="0" smtClean="0"/>
              <a:t>Prolonged exposure to RF </a:t>
            </a:r>
            <a:r>
              <a:rPr lang="en-US" dirty="0"/>
              <a:t>energy </a:t>
            </a:r>
            <a:r>
              <a:rPr lang="en-US" dirty="0" smtClean="0"/>
              <a:t>can increase a person’s body temperature (by causing the atoms in your body vibrate faster)</a:t>
            </a:r>
          </a:p>
          <a:p>
            <a:pPr marL="515938" lvl="2" indent="-285750">
              <a:lnSpc>
                <a:spcPct val="120000"/>
              </a:lnSpc>
              <a:buFont typeface="Arial" panose="020B0604020202020204" pitchFamily="34" charset="0"/>
              <a:buChar char="•"/>
            </a:pPr>
            <a:r>
              <a:rPr lang="en-US" dirty="0"/>
              <a:t>Tissue damage may occur because of the body's </a:t>
            </a:r>
            <a:r>
              <a:rPr lang="en-US" dirty="0" smtClean="0"/>
              <a:t>limited ability to </a:t>
            </a:r>
            <a:r>
              <a:rPr lang="en-US" dirty="0"/>
              <a:t>dissipate excessive </a:t>
            </a:r>
            <a:r>
              <a:rPr lang="en-US" dirty="0" smtClean="0"/>
              <a:t>heat</a:t>
            </a:r>
            <a:endParaRPr lang="en-US" dirty="0"/>
          </a:p>
          <a:p>
            <a:pPr marL="285750" lvl="1" indent="-285750">
              <a:lnSpc>
                <a:spcPct val="120000"/>
              </a:lnSpc>
              <a:buFont typeface="Arial" panose="020B0604020202020204" pitchFamily="34" charset="0"/>
              <a:buChar char="•"/>
            </a:pPr>
            <a:r>
              <a:rPr lang="en-US" dirty="0" smtClean="0"/>
              <a:t>RF </a:t>
            </a:r>
            <a:r>
              <a:rPr lang="en-US" dirty="0"/>
              <a:t>exposure </a:t>
            </a:r>
            <a:r>
              <a:rPr lang="en-US" dirty="0" smtClean="0"/>
              <a:t>effects are not </a:t>
            </a:r>
            <a:r>
              <a:rPr lang="en-US" dirty="0"/>
              <a:t>cumulative </a:t>
            </a:r>
          </a:p>
          <a:p>
            <a:pPr marL="515938" lvl="2" indent="-285750">
              <a:lnSpc>
                <a:spcPct val="120000"/>
              </a:lnSpc>
              <a:buFont typeface="Arial" panose="020B0604020202020204" pitchFamily="34" charset="0"/>
              <a:buChar char="•"/>
            </a:pPr>
            <a:r>
              <a:rPr lang="en-US" dirty="0"/>
              <a:t>Multiple exposures do not add up…when exposure </a:t>
            </a:r>
            <a:r>
              <a:rPr lang="en-US" dirty="0" smtClean="0"/>
              <a:t>stops, </a:t>
            </a:r>
            <a:r>
              <a:rPr lang="en-US" dirty="0"/>
              <a:t>any heating is </a:t>
            </a:r>
            <a:r>
              <a:rPr lang="en-US" dirty="0" smtClean="0"/>
              <a:t>dissipated</a:t>
            </a:r>
          </a:p>
          <a:p>
            <a:pPr marL="515938" lvl="2" indent="-285750">
              <a:lnSpc>
                <a:spcPct val="120000"/>
              </a:lnSpc>
              <a:buFont typeface="Arial" panose="020B0604020202020204" pitchFamily="34" charset="0"/>
              <a:buChar char="•"/>
            </a:pPr>
            <a:r>
              <a:rPr lang="en-US" dirty="0" smtClean="0"/>
              <a:t>At </a:t>
            </a:r>
            <a:r>
              <a:rPr lang="en-US" dirty="0"/>
              <a:t>low levels of exposure or short exposure times, where significant buildup of heat does not cause damage to tissues, temporary heating of tissues will not cause lasting effects</a:t>
            </a:r>
            <a:r>
              <a:rPr lang="en-US" dirty="0" smtClean="0"/>
              <a:t>.</a:t>
            </a:r>
            <a:endParaRPr lang="en-US" dirty="0"/>
          </a:p>
        </p:txBody>
      </p:sp>
      <p:sp>
        <p:nvSpPr>
          <p:cNvPr id="4" name="Footer Placeholder 3"/>
          <p:cNvSpPr>
            <a:spLocks noGrp="1"/>
          </p:cNvSpPr>
          <p:nvPr>
            <p:ph type="ftr" sz="quarter" idx="13"/>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
        <p:nvSpPr>
          <p:cNvPr id="7" name="Slide Number Placeholder 6"/>
          <p:cNvSpPr>
            <a:spLocks noGrp="1"/>
          </p:cNvSpPr>
          <p:nvPr>
            <p:ph type="sldNum" sz="quarter" idx="12"/>
          </p:nvPr>
        </p:nvSpPr>
        <p:spPr/>
        <p:txBody>
          <a:bodyPr/>
          <a:lstStyle/>
          <a:p>
            <a:fld id="{E12D0507-9F86-7A45-BE8E-43760B9F92AA}" type="slidenum">
              <a:rPr lang="en-US" smtClean="0"/>
              <a:t>4</a:t>
            </a:fld>
            <a:endParaRPr lang="en-US"/>
          </a:p>
        </p:txBody>
      </p:sp>
    </p:spTree>
    <p:extLst>
      <p:ext uri="{BB962C8B-B14F-4D97-AF65-F5344CB8AC3E}">
        <p14:creationId xmlns:p14="http://schemas.microsoft.com/office/powerpoint/2010/main" val="1069647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RF Exposure</a:t>
            </a:r>
            <a:endParaRPr lang="en-US" dirty="0"/>
          </a:p>
        </p:txBody>
      </p:sp>
      <p:sp>
        <p:nvSpPr>
          <p:cNvPr id="6" name="Content Placeholder 5"/>
          <p:cNvSpPr>
            <a:spLocks noGrp="1"/>
          </p:cNvSpPr>
          <p:nvPr>
            <p:ph idx="1"/>
          </p:nvPr>
        </p:nvSpPr>
        <p:spPr>
          <a:xfrm>
            <a:off x="457200" y="1371600"/>
            <a:ext cx="7848600" cy="4800600"/>
          </a:xfrm>
        </p:spPr>
        <p:txBody>
          <a:bodyPr>
            <a:noAutofit/>
          </a:bodyPr>
          <a:lstStyle/>
          <a:p>
            <a:pPr marL="285750" lvl="1" indent="-285750">
              <a:lnSpc>
                <a:spcPct val="120000"/>
              </a:lnSpc>
              <a:buFont typeface="Arial" panose="020B0604020202020204" pitchFamily="34" charset="0"/>
              <a:buChar char="•"/>
            </a:pPr>
            <a:r>
              <a:rPr lang="en-US" dirty="0" smtClean="0"/>
              <a:t>Three factors impact the amount of RF energy a person is exposed to:</a:t>
            </a:r>
          </a:p>
          <a:p>
            <a:pPr marL="515938" lvl="2" indent="-285750">
              <a:lnSpc>
                <a:spcPct val="120000"/>
              </a:lnSpc>
              <a:buFont typeface="Arial" panose="020B0604020202020204" pitchFamily="34" charset="0"/>
              <a:buChar char="•"/>
            </a:pPr>
            <a:r>
              <a:rPr lang="en-US" dirty="0" smtClean="0"/>
              <a:t>Power level – how strong is the signal being transmitted from the antenna?</a:t>
            </a:r>
          </a:p>
          <a:p>
            <a:pPr marL="515938" lvl="2" indent="-285750">
              <a:lnSpc>
                <a:spcPct val="120000"/>
              </a:lnSpc>
              <a:buFont typeface="Arial" panose="020B0604020202020204" pitchFamily="34" charset="0"/>
              <a:buChar char="•"/>
            </a:pPr>
            <a:r>
              <a:rPr lang="en-US" dirty="0" smtClean="0"/>
              <a:t>Distance – how close is someone to the antenna, the energy level dissipates quickly over distance</a:t>
            </a:r>
          </a:p>
          <a:p>
            <a:pPr marL="515938" lvl="2" indent="-285750">
              <a:lnSpc>
                <a:spcPct val="120000"/>
              </a:lnSpc>
              <a:buFont typeface="Arial" panose="020B0604020202020204" pitchFamily="34" charset="0"/>
              <a:buChar char="•"/>
            </a:pPr>
            <a:r>
              <a:rPr lang="en-US" dirty="0" smtClean="0"/>
              <a:t>Time – how long is someone exposed to the RF energy</a:t>
            </a:r>
          </a:p>
          <a:p>
            <a:pPr marL="285750" lvl="1" indent="-285750">
              <a:lnSpc>
                <a:spcPct val="120000"/>
              </a:lnSpc>
              <a:buFont typeface="Arial" panose="020B0604020202020204" pitchFamily="34" charset="0"/>
              <a:buChar char="•"/>
            </a:pPr>
            <a:endParaRPr lang="en-US" dirty="0" smtClean="0"/>
          </a:p>
          <a:p>
            <a:pPr marL="285750" lvl="1" indent="-285750">
              <a:lnSpc>
                <a:spcPct val="120000"/>
              </a:lnSpc>
              <a:buFont typeface="Arial" panose="020B0604020202020204" pitchFamily="34" charset="0"/>
              <a:buChar char="•"/>
            </a:pPr>
            <a:r>
              <a:rPr lang="en-US" dirty="0" smtClean="0"/>
              <a:t>Permissible Exposure Limits (PEL)</a:t>
            </a:r>
          </a:p>
          <a:p>
            <a:pPr marL="515938" lvl="2" indent="-285750">
              <a:lnSpc>
                <a:spcPct val="120000"/>
              </a:lnSpc>
              <a:buFont typeface="Arial" panose="020B0604020202020204" pitchFamily="34" charset="0"/>
              <a:buChar char="•"/>
            </a:pPr>
            <a:r>
              <a:rPr lang="en-US" dirty="0" smtClean="0"/>
              <a:t>The FCC has established two levels of PEL regarding RF radiation</a:t>
            </a:r>
          </a:p>
          <a:p>
            <a:pPr marL="741363" lvl="3" indent="-285750">
              <a:lnSpc>
                <a:spcPct val="120000"/>
              </a:lnSpc>
              <a:buFont typeface="Arial" panose="020B0604020202020204" pitchFamily="34" charset="0"/>
              <a:buChar char="•"/>
            </a:pPr>
            <a:r>
              <a:rPr lang="en-US" dirty="0" smtClean="0"/>
              <a:t>General Population Limit – for those who may not be aware of the exposure</a:t>
            </a:r>
          </a:p>
          <a:p>
            <a:pPr marL="741363" lvl="3" indent="-285750">
              <a:lnSpc>
                <a:spcPct val="120000"/>
              </a:lnSpc>
              <a:buFont typeface="Arial" panose="020B0604020202020204" pitchFamily="34" charset="0"/>
              <a:buChar char="•"/>
            </a:pPr>
            <a:r>
              <a:rPr lang="en-US" dirty="0" smtClean="0"/>
              <a:t>Occupational / Controlled Limit – for those who are aware of the hazard and can exercise control to limit their exposure </a:t>
            </a:r>
            <a:endParaRPr lang="en-US" dirty="0"/>
          </a:p>
        </p:txBody>
      </p:sp>
      <p:sp>
        <p:nvSpPr>
          <p:cNvPr id="4" name="Footer Placeholder 3"/>
          <p:cNvSpPr>
            <a:spLocks noGrp="1"/>
          </p:cNvSpPr>
          <p:nvPr>
            <p:ph type="ftr" sz="quarter" idx="13"/>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
        <p:nvSpPr>
          <p:cNvPr id="7" name="Slide Number Placeholder 6"/>
          <p:cNvSpPr>
            <a:spLocks noGrp="1"/>
          </p:cNvSpPr>
          <p:nvPr>
            <p:ph type="sldNum" sz="quarter" idx="12"/>
          </p:nvPr>
        </p:nvSpPr>
        <p:spPr/>
        <p:txBody>
          <a:bodyPr/>
          <a:lstStyle/>
          <a:p>
            <a:fld id="{E12D0507-9F86-7A45-BE8E-43760B9F92AA}" type="slidenum">
              <a:rPr lang="en-US" smtClean="0"/>
              <a:t>5</a:t>
            </a:fld>
            <a:endParaRPr lang="en-US"/>
          </a:p>
        </p:txBody>
      </p:sp>
    </p:spTree>
    <p:extLst>
      <p:ext uri="{BB962C8B-B14F-4D97-AF65-F5344CB8AC3E}">
        <p14:creationId xmlns:p14="http://schemas.microsoft.com/office/powerpoint/2010/main" val="1258070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Wireline Field Ops Approach</a:t>
            </a:r>
            <a:endParaRPr lang="en-US" dirty="0"/>
          </a:p>
        </p:txBody>
      </p:sp>
      <p:sp>
        <p:nvSpPr>
          <p:cNvPr id="6" name="Content Placeholder 5"/>
          <p:cNvSpPr>
            <a:spLocks noGrp="1"/>
          </p:cNvSpPr>
          <p:nvPr>
            <p:ph idx="1"/>
          </p:nvPr>
        </p:nvSpPr>
        <p:spPr>
          <a:xfrm>
            <a:off x="457200" y="1371600"/>
            <a:ext cx="7848600" cy="4800600"/>
          </a:xfrm>
        </p:spPr>
        <p:txBody>
          <a:bodyPr>
            <a:noAutofit/>
          </a:bodyPr>
          <a:lstStyle/>
          <a:p>
            <a:pPr marL="285750" lvl="1" indent="-285750">
              <a:lnSpc>
                <a:spcPct val="120000"/>
              </a:lnSpc>
              <a:buFont typeface="Arial" panose="020B0604020202020204" pitchFamily="34" charset="0"/>
              <a:buChar char="•"/>
            </a:pPr>
            <a:r>
              <a:rPr lang="en-US" dirty="0" smtClean="0"/>
              <a:t>Approve appropriate locations for deployment on poles</a:t>
            </a:r>
          </a:p>
          <a:p>
            <a:pPr marL="515938" lvl="2" indent="-285750">
              <a:lnSpc>
                <a:spcPct val="120000"/>
              </a:lnSpc>
              <a:buFont typeface="Arial" panose="020B0604020202020204" pitchFamily="34" charset="0"/>
              <a:buChar char="•"/>
            </a:pPr>
            <a:r>
              <a:rPr lang="en-US" dirty="0" smtClean="0"/>
              <a:t>Not allowed on poles with hubs or cross-boxes</a:t>
            </a:r>
          </a:p>
          <a:p>
            <a:pPr marL="515938" lvl="2" indent="-285750">
              <a:lnSpc>
                <a:spcPct val="120000"/>
              </a:lnSpc>
              <a:buFont typeface="Arial" panose="020B0604020202020204" pitchFamily="34" charset="0"/>
              <a:buChar char="•"/>
            </a:pPr>
            <a:r>
              <a:rPr lang="en-US" dirty="0" smtClean="0"/>
              <a:t>Locations with low level of tech activity are best</a:t>
            </a:r>
          </a:p>
          <a:p>
            <a:pPr marL="285750" lvl="1" indent="-285750">
              <a:lnSpc>
                <a:spcPct val="120000"/>
              </a:lnSpc>
              <a:buFont typeface="Arial" panose="020B0604020202020204" pitchFamily="34" charset="0"/>
              <a:buChar char="•"/>
            </a:pPr>
            <a:r>
              <a:rPr lang="en-US" dirty="0" smtClean="0"/>
              <a:t>All outside technicians receive training</a:t>
            </a:r>
          </a:p>
          <a:p>
            <a:pPr marL="515938" lvl="2" indent="-285750">
              <a:lnSpc>
                <a:spcPct val="120000"/>
              </a:lnSpc>
              <a:buFont typeface="Arial" panose="020B0604020202020204" pitchFamily="34" charset="0"/>
              <a:buChar char="•"/>
            </a:pPr>
            <a:r>
              <a:rPr lang="en-US" dirty="0" smtClean="0"/>
              <a:t>1Q2017</a:t>
            </a:r>
          </a:p>
          <a:p>
            <a:pPr marL="515938" lvl="2" indent="-285750">
              <a:lnSpc>
                <a:spcPct val="120000"/>
              </a:lnSpc>
              <a:buFont typeface="Arial" panose="020B0604020202020204" pitchFamily="34" charset="0"/>
              <a:buChar char="•"/>
            </a:pPr>
            <a:r>
              <a:rPr lang="en-US" dirty="0" smtClean="0"/>
              <a:t>Awareness for all technicians</a:t>
            </a:r>
          </a:p>
          <a:p>
            <a:pPr marL="515938" lvl="2" indent="-285750">
              <a:lnSpc>
                <a:spcPct val="120000"/>
              </a:lnSpc>
              <a:buFont typeface="Arial" panose="020B0604020202020204" pitchFamily="34" charset="0"/>
              <a:buChar char="•"/>
            </a:pPr>
            <a:r>
              <a:rPr lang="en-US" dirty="0" smtClean="0"/>
              <a:t>How to work in an RF environment</a:t>
            </a:r>
          </a:p>
          <a:p>
            <a:pPr marL="741363" lvl="3" indent="-285750">
              <a:lnSpc>
                <a:spcPct val="120000"/>
              </a:lnSpc>
              <a:buFont typeface="Arial" panose="020B0604020202020204" pitchFamily="34" charset="0"/>
              <a:buChar char="•"/>
            </a:pPr>
            <a:r>
              <a:rPr lang="en-US" dirty="0" smtClean="0"/>
              <a:t>How to use the RF meter, alarming, when to exit the work area</a:t>
            </a:r>
          </a:p>
          <a:p>
            <a:pPr marL="285750" lvl="1" indent="-285750">
              <a:lnSpc>
                <a:spcPct val="120000"/>
              </a:lnSpc>
              <a:buFont typeface="Arial" panose="020B0604020202020204" pitchFamily="34" charset="0"/>
              <a:buChar char="•"/>
            </a:pPr>
            <a:r>
              <a:rPr lang="en-US" dirty="0" smtClean="0"/>
              <a:t>Deploy </a:t>
            </a:r>
            <a:r>
              <a:rPr lang="en-US" dirty="0" err="1" smtClean="0"/>
              <a:t>Nardalert</a:t>
            </a:r>
            <a:r>
              <a:rPr lang="en-US" dirty="0" smtClean="0"/>
              <a:t> RF monitor – initial deployment underway, more to follow</a:t>
            </a:r>
          </a:p>
          <a:p>
            <a:pPr marL="285750" lvl="1" indent="-285750">
              <a:lnSpc>
                <a:spcPct val="120000"/>
              </a:lnSpc>
              <a:buFont typeface="Arial" panose="020B0604020202020204" pitchFamily="34" charset="0"/>
              <a:buChar char="•"/>
            </a:pPr>
            <a:r>
              <a:rPr lang="en-US" dirty="0" smtClean="0"/>
              <a:t>When working in an RF environment</a:t>
            </a:r>
          </a:p>
          <a:p>
            <a:pPr marL="515938" lvl="2" indent="-285750">
              <a:lnSpc>
                <a:spcPct val="120000"/>
              </a:lnSpc>
              <a:buFont typeface="Arial" panose="020B0604020202020204" pitchFamily="34" charset="0"/>
              <a:buChar char="•"/>
            </a:pPr>
            <a:r>
              <a:rPr lang="en-US" dirty="0" smtClean="0"/>
              <a:t>Utilize an RF meter</a:t>
            </a:r>
          </a:p>
          <a:p>
            <a:pPr marL="515938" lvl="2" indent="-285750">
              <a:lnSpc>
                <a:spcPct val="120000"/>
              </a:lnSpc>
              <a:buFont typeface="Arial" panose="020B0604020202020204" pitchFamily="34" charset="0"/>
              <a:buChar char="•"/>
            </a:pPr>
            <a:r>
              <a:rPr lang="en-US" dirty="0" smtClean="0"/>
              <a:t>If necessary, request shut-down </a:t>
            </a:r>
            <a:endParaRPr lang="en-US" dirty="0"/>
          </a:p>
        </p:txBody>
      </p:sp>
      <p:sp>
        <p:nvSpPr>
          <p:cNvPr id="4" name="Footer Placeholder 3"/>
          <p:cNvSpPr>
            <a:spLocks noGrp="1"/>
          </p:cNvSpPr>
          <p:nvPr>
            <p:ph type="ftr" sz="quarter" idx="13"/>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
        <p:nvSpPr>
          <p:cNvPr id="7" name="Slide Number Placeholder 6"/>
          <p:cNvSpPr>
            <a:spLocks noGrp="1"/>
          </p:cNvSpPr>
          <p:nvPr>
            <p:ph type="sldNum" sz="quarter" idx="12"/>
          </p:nvPr>
        </p:nvSpPr>
        <p:spPr/>
        <p:txBody>
          <a:bodyPr/>
          <a:lstStyle/>
          <a:p>
            <a:fld id="{E12D0507-9F86-7A45-BE8E-43760B9F92AA}" type="slidenum">
              <a:rPr lang="en-US" smtClean="0"/>
              <a:t>6</a:t>
            </a:fld>
            <a:endParaRPr lang="en-US"/>
          </a:p>
        </p:txBody>
      </p:sp>
    </p:spTree>
    <p:extLst>
      <p:ext uri="{BB962C8B-B14F-4D97-AF65-F5344CB8AC3E}">
        <p14:creationId xmlns:p14="http://schemas.microsoft.com/office/powerpoint/2010/main" val="46115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Pole Mounted Antennas</a:t>
            </a:r>
            <a:endParaRPr lang="en-US" dirty="0"/>
          </a:p>
        </p:txBody>
      </p:sp>
      <p:sp>
        <p:nvSpPr>
          <p:cNvPr id="6" name="Content Placeholder 5"/>
          <p:cNvSpPr>
            <a:spLocks noGrp="1"/>
          </p:cNvSpPr>
          <p:nvPr>
            <p:ph idx="1"/>
          </p:nvPr>
        </p:nvSpPr>
        <p:spPr>
          <a:xfrm>
            <a:off x="457200" y="1371600"/>
            <a:ext cx="7848600" cy="4800600"/>
          </a:xfrm>
        </p:spPr>
        <p:txBody>
          <a:bodyPr>
            <a:noAutofit/>
          </a:bodyPr>
          <a:lstStyle/>
          <a:p>
            <a:pPr marL="285750" lvl="1" indent="-285750">
              <a:lnSpc>
                <a:spcPct val="120000"/>
              </a:lnSpc>
              <a:buFont typeface="Arial" panose="020B0604020202020204" pitchFamily="34" charset="0"/>
              <a:buChar char="•"/>
            </a:pPr>
            <a:r>
              <a:rPr lang="en-US" dirty="0" smtClean="0"/>
              <a:t>Three components</a:t>
            </a:r>
          </a:p>
          <a:p>
            <a:pPr marL="573088" lvl="2" indent="-342900">
              <a:lnSpc>
                <a:spcPct val="120000"/>
              </a:lnSpc>
              <a:buAutoNum type="arabicPeriod"/>
            </a:pPr>
            <a:r>
              <a:rPr lang="en-US" dirty="0" smtClean="0"/>
              <a:t>The transmitting antenna</a:t>
            </a:r>
          </a:p>
          <a:p>
            <a:pPr marL="573088" lvl="2" indent="-342900">
              <a:lnSpc>
                <a:spcPct val="120000"/>
              </a:lnSpc>
              <a:buAutoNum type="arabicPeriod"/>
            </a:pPr>
            <a:r>
              <a:rPr lang="en-US" dirty="0" smtClean="0"/>
              <a:t>Support equipment / electronics</a:t>
            </a:r>
          </a:p>
          <a:p>
            <a:pPr marL="573088" lvl="2" indent="-342900">
              <a:lnSpc>
                <a:spcPct val="120000"/>
              </a:lnSpc>
              <a:buAutoNum type="arabicPeriod"/>
            </a:pPr>
            <a:r>
              <a:rPr lang="en-US" dirty="0" smtClean="0"/>
              <a:t>Signage</a:t>
            </a:r>
            <a:endParaRPr lang="en-US" dirty="0"/>
          </a:p>
          <a:p>
            <a:pPr marL="285750" lvl="1" indent="-285750">
              <a:lnSpc>
                <a:spcPct val="120000"/>
              </a:lnSpc>
              <a:buFont typeface="Arial" panose="020B0604020202020204" pitchFamily="34" charset="0"/>
              <a:buChar char="•"/>
            </a:pPr>
            <a:endParaRPr lang="en-US" dirty="0" smtClean="0"/>
          </a:p>
          <a:p>
            <a:pPr marL="285750" lvl="1" indent="-285750">
              <a:lnSpc>
                <a:spcPct val="120000"/>
              </a:lnSpc>
              <a:buFont typeface="Arial" panose="020B0604020202020204" pitchFamily="34" charset="0"/>
              <a:buChar char="•"/>
            </a:pPr>
            <a:endParaRPr lang="en-US" dirty="0"/>
          </a:p>
          <a:p>
            <a:pPr marL="285750" lvl="1" indent="-285750">
              <a:lnSpc>
                <a:spcPct val="120000"/>
              </a:lnSpc>
              <a:buFont typeface="Arial" panose="020B0604020202020204" pitchFamily="34" charset="0"/>
              <a:buChar char="•"/>
            </a:pPr>
            <a:endParaRPr lang="en-US" dirty="0" smtClean="0"/>
          </a:p>
          <a:p>
            <a:pPr marL="285750" lvl="1" indent="-285750">
              <a:lnSpc>
                <a:spcPct val="120000"/>
              </a:lnSpc>
              <a:buFont typeface="Arial" panose="020B0604020202020204" pitchFamily="34" charset="0"/>
              <a:buChar char="•"/>
            </a:pPr>
            <a:endParaRPr lang="en-US" dirty="0"/>
          </a:p>
          <a:p>
            <a:pPr marL="285750" lvl="1" indent="-285750">
              <a:lnSpc>
                <a:spcPct val="120000"/>
              </a:lnSpc>
              <a:buFont typeface="Arial" panose="020B0604020202020204" pitchFamily="34" charset="0"/>
              <a:buChar char="•"/>
            </a:pPr>
            <a:endParaRPr lang="en-US" dirty="0" smtClean="0"/>
          </a:p>
          <a:p>
            <a:pPr marL="285750" lvl="1" indent="-285750">
              <a:lnSpc>
                <a:spcPct val="120000"/>
              </a:lnSpc>
              <a:buFont typeface="Arial" panose="020B0604020202020204" pitchFamily="34" charset="0"/>
              <a:buChar char="•"/>
            </a:pPr>
            <a:endParaRPr lang="en-US" dirty="0" smtClean="0"/>
          </a:p>
          <a:p>
            <a:pPr marL="285750" lvl="1" indent="-285750">
              <a:lnSpc>
                <a:spcPct val="120000"/>
              </a:lnSpc>
              <a:buFont typeface="Arial" panose="020B0604020202020204" pitchFamily="34" charset="0"/>
              <a:buChar char="•"/>
            </a:pPr>
            <a:r>
              <a:rPr lang="en-US" dirty="0" smtClean="0"/>
              <a:t>Verizon </a:t>
            </a:r>
            <a:r>
              <a:rPr lang="en-US" dirty="0"/>
              <a:t>employees are to strictly adhere to restrictions indicated by RF signage unless equipped with an RF meter so that they can monitor and control their amount of RF exposure</a:t>
            </a:r>
            <a:r>
              <a:rPr lang="en-US" dirty="0" smtClean="0"/>
              <a:t>.</a:t>
            </a:r>
            <a:endParaRPr lang="en-US" dirty="0"/>
          </a:p>
        </p:txBody>
      </p:sp>
      <p:sp>
        <p:nvSpPr>
          <p:cNvPr id="4" name="Footer Placeholder 3"/>
          <p:cNvSpPr>
            <a:spLocks noGrp="1"/>
          </p:cNvSpPr>
          <p:nvPr>
            <p:ph type="ftr" sz="quarter" idx="13"/>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
        <p:nvSpPr>
          <p:cNvPr id="7" name="Slide Number Placeholder 6"/>
          <p:cNvSpPr>
            <a:spLocks noGrp="1"/>
          </p:cNvSpPr>
          <p:nvPr>
            <p:ph type="sldNum" sz="quarter" idx="12"/>
          </p:nvPr>
        </p:nvSpPr>
        <p:spPr/>
        <p:txBody>
          <a:bodyPr/>
          <a:lstStyle/>
          <a:p>
            <a:fld id="{E12D0507-9F86-7A45-BE8E-43760B9F92AA}" type="slidenum">
              <a:rPr lang="en-US" smtClean="0"/>
              <a:t>7</a:t>
            </a:fld>
            <a:endParaRPr lang="en-US"/>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446" y="2849453"/>
            <a:ext cx="1723108" cy="2427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4000" y="2853591"/>
            <a:ext cx="1666203" cy="2451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C:\Users\v056471\Desktop\RF small cell\cell photos\20160302_1006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118964" y="3399412"/>
            <a:ext cx="2476273" cy="1392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911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Contacting the Carrier </a:t>
            </a:r>
            <a:r>
              <a:rPr lang="en-US" dirty="0" smtClean="0"/>
              <a:t>NOC</a:t>
            </a:r>
            <a:endParaRPr lang="en-US" dirty="0"/>
          </a:p>
        </p:txBody>
      </p:sp>
      <p:sp>
        <p:nvSpPr>
          <p:cNvPr id="6" name="Content Placeholder 5"/>
          <p:cNvSpPr>
            <a:spLocks noGrp="1"/>
          </p:cNvSpPr>
          <p:nvPr>
            <p:ph idx="1"/>
          </p:nvPr>
        </p:nvSpPr>
        <p:spPr>
          <a:xfrm>
            <a:off x="457200" y="1371600"/>
            <a:ext cx="7848600" cy="4800600"/>
          </a:xfrm>
        </p:spPr>
        <p:txBody>
          <a:bodyPr>
            <a:noAutofit/>
          </a:bodyPr>
          <a:lstStyle/>
          <a:p>
            <a:pPr marL="285750" lvl="1" indent="-285750">
              <a:lnSpc>
                <a:spcPct val="120000"/>
              </a:lnSpc>
              <a:buFont typeface="Arial" panose="020B0604020202020204" pitchFamily="34" charset="0"/>
              <a:buChar char="•"/>
            </a:pPr>
            <a:r>
              <a:rPr lang="en-US" dirty="0"/>
              <a:t>Contact all wireless carriers directly should work need to be performed within the posted separation distance or restricted RF area (where RF levels exceed the General Public Limits).</a:t>
            </a:r>
          </a:p>
          <a:p>
            <a:pPr marL="285750" lvl="1" indent="-285750">
              <a:lnSpc>
                <a:spcPct val="120000"/>
              </a:lnSpc>
              <a:buFont typeface="Arial" panose="020B0604020202020204" pitchFamily="34" charset="0"/>
              <a:buChar char="•"/>
            </a:pPr>
            <a:r>
              <a:rPr lang="en-US" dirty="0"/>
              <a:t>Arrange for the antenna to be temporarily  powered down before work can begin.</a:t>
            </a:r>
          </a:p>
          <a:p>
            <a:pPr marL="285750" lvl="1" indent="-285750">
              <a:lnSpc>
                <a:spcPct val="120000"/>
              </a:lnSpc>
              <a:buFont typeface="Arial" panose="020B0604020202020204" pitchFamily="34" charset="0"/>
              <a:buChar char="•"/>
            </a:pPr>
            <a:r>
              <a:rPr lang="en-US" dirty="0" smtClean="0"/>
              <a:t>Verizon </a:t>
            </a:r>
            <a:r>
              <a:rPr lang="en-US" dirty="0"/>
              <a:t>Wireline personnel will not be permitted to power down any antennas directly, the carrier will be required to power down any antennas</a:t>
            </a:r>
          </a:p>
        </p:txBody>
      </p:sp>
      <p:sp>
        <p:nvSpPr>
          <p:cNvPr id="4" name="Footer Placeholder 3"/>
          <p:cNvSpPr>
            <a:spLocks noGrp="1"/>
          </p:cNvSpPr>
          <p:nvPr>
            <p:ph type="ftr" sz="quarter" idx="13"/>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sp>
        <p:nvSpPr>
          <p:cNvPr id="7" name="Slide Number Placeholder 6"/>
          <p:cNvSpPr>
            <a:spLocks noGrp="1"/>
          </p:cNvSpPr>
          <p:nvPr>
            <p:ph type="sldNum" sz="quarter" idx="12"/>
          </p:nvPr>
        </p:nvSpPr>
        <p:spPr/>
        <p:txBody>
          <a:bodyPr/>
          <a:lstStyle/>
          <a:p>
            <a:fld id="{E12D0507-9F86-7A45-BE8E-43760B9F92AA}" type="slidenum">
              <a:rPr lang="en-US" smtClean="0"/>
              <a:t>8</a:t>
            </a:fld>
            <a:endParaRPr lang="en-US"/>
          </a:p>
        </p:txBody>
      </p:sp>
      <p:sp>
        <p:nvSpPr>
          <p:cNvPr id="9" name="Rectangle 8"/>
          <p:cNvSpPr/>
          <p:nvPr/>
        </p:nvSpPr>
        <p:spPr>
          <a:xfrm>
            <a:off x="4038600" y="4256910"/>
            <a:ext cx="4572000" cy="1107996"/>
          </a:xfrm>
          <a:prstGeom prst="rect">
            <a:avLst/>
          </a:prstGeom>
        </p:spPr>
        <p:txBody>
          <a:bodyPr wrap="square" lIns="0" tIns="0" rIns="0" bIns="0">
            <a:spAutoFit/>
          </a:bodyPr>
          <a:lstStyle/>
          <a:p>
            <a:pPr marL="182880" lvl="2"/>
            <a:r>
              <a:rPr lang="en-US" sz="1200" b="1" dirty="0"/>
              <a:t>The contact number for the carrier is listed on the RF warning stickers or on the NOC sticker.</a:t>
            </a:r>
          </a:p>
          <a:p>
            <a:pPr marL="182880" lvl="2"/>
            <a:endParaRPr lang="en-US" sz="1200" b="1" dirty="0"/>
          </a:p>
          <a:p>
            <a:pPr marL="182880" lvl="2"/>
            <a:r>
              <a:rPr lang="en-US" sz="1200" b="1" dirty="0" smtClean="0"/>
              <a:t>When arranging for an antenna to be shutdown, the </a:t>
            </a:r>
            <a:r>
              <a:rPr lang="en-US" sz="1200" b="1" dirty="0" smtClean="0"/>
              <a:t>Carrier NOC </a:t>
            </a:r>
            <a:r>
              <a:rPr lang="en-US" sz="1200" b="1" dirty="0" smtClean="0"/>
              <a:t>will require the information listed on the sticker to identify the antenna.</a:t>
            </a:r>
            <a:endParaRPr lang="en-US" sz="1200" b="1"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886200"/>
            <a:ext cx="3200399" cy="2218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360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t>Nardalert</a:t>
            </a:r>
            <a:r>
              <a:rPr lang="en-US" dirty="0" smtClean="0"/>
              <a:t> S3</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b="0" dirty="0"/>
              <a:t>Simple to use – Just turn it on and it is ready for use</a:t>
            </a:r>
          </a:p>
          <a:p>
            <a:pPr marL="342900" indent="-342900">
              <a:buFont typeface="Arial" panose="020B0604020202020204" pitchFamily="34" charset="0"/>
              <a:buChar char="•"/>
            </a:pPr>
            <a:r>
              <a:rPr lang="en-US" b="0" dirty="0"/>
              <a:t>Pre-configured according to Verizon specifications</a:t>
            </a:r>
          </a:p>
          <a:p>
            <a:pPr marL="342900" indent="-342900">
              <a:buFont typeface="Arial" panose="020B0604020202020204" pitchFamily="34" charset="0"/>
              <a:buChar char="•"/>
            </a:pPr>
            <a:r>
              <a:rPr lang="en-US" b="0" dirty="0"/>
              <a:t>Options menus are locked, as there is nothing to adjust</a:t>
            </a:r>
          </a:p>
          <a:p>
            <a:pPr marL="342900" indent="-342900">
              <a:buFont typeface="Arial" panose="020B0604020202020204" pitchFamily="34" charset="0"/>
              <a:buChar char="•"/>
            </a:pPr>
            <a:r>
              <a:rPr lang="en-US" b="0" dirty="0"/>
              <a:t>The up and down arrow menu buttons are not functional, except to turn on the display backlight.</a:t>
            </a:r>
          </a:p>
          <a:p>
            <a:pPr marL="285750" indent="-285750">
              <a:buFont typeface="Arial" panose="020B0604020202020204" pitchFamily="34" charset="0"/>
              <a:buChar char="•"/>
            </a:pPr>
            <a:endParaRPr lang="en-US" dirty="0"/>
          </a:p>
        </p:txBody>
      </p:sp>
      <p:sp>
        <p:nvSpPr>
          <p:cNvPr id="7" name="Slide Number Placeholder 6"/>
          <p:cNvSpPr>
            <a:spLocks noGrp="1"/>
          </p:cNvSpPr>
          <p:nvPr>
            <p:ph type="sldNum" sz="quarter" idx="12"/>
          </p:nvPr>
        </p:nvSpPr>
        <p:spPr/>
        <p:txBody>
          <a:bodyPr/>
          <a:lstStyle/>
          <a:p>
            <a:fld id="{E12D0507-9F86-7A45-BE8E-43760B9F92AA}" type="slidenum">
              <a:rPr lang="en-US" smtClean="0"/>
              <a:t>9</a:t>
            </a:fld>
            <a:endParaRPr lang="en-US"/>
          </a:p>
        </p:txBody>
      </p:sp>
      <p:sp>
        <p:nvSpPr>
          <p:cNvPr id="4" name="Footer Placeholder 3"/>
          <p:cNvSpPr>
            <a:spLocks noGrp="1"/>
          </p:cNvSpPr>
          <p:nvPr>
            <p:ph type="ftr" sz="quarter" idx="13"/>
          </p:nvPr>
        </p:nvSpPr>
        <p:spPr/>
        <p:txBody>
          <a:bodyPr/>
          <a:lstStyle/>
          <a:p>
            <a:r>
              <a:rPr lang="en-US" smtClean="0"/>
              <a:t>Confidential and proprietary materials for authorized Verizon personnel and outside agencies only. Use, disclosure or distribution of this material is not permitted to any unauthorized persons or third parties except by written agreement.</a:t>
            </a:r>
            <a:endParaRPr lang="en-US" dirty="0"/>
          </a:p>
        </p:txBody>
      </p:sp>
      <p:pic>
        <p:nvPicPr>
          <p:cNvPr id="15" name="Picture 14" descr="nardalert-rightside-cov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018583"/>
            <a:ext cx="2241590" cy="320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9339" y="3081157"/>
            <a:ext cx="2302661" cy="320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Straight Arrow Connector 24"/>
          <p:cNvCxnSpPr/>
          <p:nvPr/>
        </p:nvCxnSpPr>
        <p:spPr>
          <a:xfrm>
            <a:off x="5272088" y="3018583"/>
            <a:ext cx="1814512" cy="48899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6" idx="1"/>
          </p:cNvCxnSpPr>
          <p:nvPr/>
        </p:nvCxnSpPr>
        <p:spPr>
          <a:xfrm flipH="1" flipV="1">
            <a:off x="2847975" y="4507707"/>
            <a:ext cx="733425" cy="90695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2505075" y="5769606"/>
            <a:ext cx="1214438" cy="45124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2" idx="3"/>
          </p:cNvCxnSpPr>
          <p:nvPr/>
        </p:nvCxnSpPr>
        <p:spPr>
          <a:xfrm flipV="1">
            <a:off x="5376863" y="5631401"/>
            <a:ext cx="1890712" cy="29904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44" idx="3"/>
          </p:cNvCxnSpPr>
          <p:nvPr/>
        </p:nvCxnSpPr>
        <p:spPr>
          <a:xfrm flipV="1">
            <a:off x="5410200" y="4507707"/>
            <a:ext cx="990600" cy="41527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3" idx="1"/>
          </p:cNvCxnSpPr>
          <p:nvPr/>
        </p:nvCxnSpPr>
        <p:spPr>
          <a:xfrm flipH="1" flipV="1">
            <a:off x="2505075" y="3854054"/>
            <a:ext cx="1214438" cy="52268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45" idx="1"/>
          </p:cNvCxnSpPr>
          <p:nvPr/>
        </p:nvCxnSpPr>
        <p:spPr>
          <a:xfrm flipH="1">
            <a:off x="2590800" y="3468128"/>
            <a:ext cx="1395413" cy="13113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157788" y="3788570"/>
            <a:ext cx="1243012" cy="13096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43" idx="3"/>
          </p:cNvCxnSpPr>
          <p:nvPr/>
        </p:nvCxnSpPr>
        <p:spPr>
          <a:xfrm flipV="1">
            <a:off x="5424488" y="4082654"/>
            <a:ext cx="1204912" cy="29408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871913" y="2856202"/>
            <a:ext cx="1400175" cy="261938"/>
          </a:xfrm>
          <a:prstGeom prst="rect">
            <a:avLst/>
          </a:prstGeom>
          <a:noFill/>
        </p:spPr>
        <p:txBody>
          <a:bodyPr wrap="square">
            <a:spAutoFit/>
          </a:bodyPr>
          <a:lstStyle/>
          <a:p>
            <a:pPr>
              <a:defRPr/>
            </a:pPr>
            <a:r>
              <a:rPr lang="en-US" sz="1100" b="1" dirty="0">
                <a:solidFill>
                  <a:srgbClr val="C00000"/>
                </a:solidFill>
                <a:latin typeface="+mj-lt"/>
              </a:rPr>
              <a:t>Color LCD Display</a:t>
            </a:r>
          </a:p>
        </p:txBody>
      </p:sp>
      <p:sp>
        <p:nvSpPr>
          <p:cNvPr id="41" name="TextBox 40"/>
          <p:cNvSpPr txBox="1"/>
          <p:nvPr/>
        </p:nvSpPr>
        <p:spPr>
          <a:xfrm>
            <a:off x="3733800" y="6139190"/>
            <a:ext cx="1676400" cy="261610"/>
          </a:xfrm>
          <a:prstGeom prst="rect">
            <a:avLst/>
          </a:prstGeom>
          <a:noFill/>
        </p:spPr>
        <p:txBody>
          <a:bodyPr>
            <a:spAutoFit/>
          </a:bodyPr>
          <a:lstStyle/>
          <a:p>
            <a:pPr>
              <a:defRPr/>
            </a:pPr>
            <a:r>
              <a:rPr lang="en-US" sz="1100" b="1" dirty="0">
                <a:solidFill>
                  <a:srgbClr val="C00000"/>
                </a:solidFill>
                <a:latin typeface="+mj-lt"/>
              </a:rPr>
              <a:t>Protective Silicon Skin</a:t>
            </a:r>
          </a:p>
        </p:txBody>
      </p:sp>
      <p:sp>
        <p:nvSpPr>
          <p:cNvPr id="42" name="TextBox 41"/>
          <p:cNvSpPr txBox="1"/>
          <p:nvPr/>
        </p:nvSpPr>
        <p:spPr>
          <a:xfrm>
            <a:off x="3767138" y="5715000"/>
            <a:ext cx="1609725" cy="430887"/>
          </a:xfrm>
          <a:prstGeom prst="rect">
            <a:avLst/>
          </a:prstGeom>
          <a:noFill/>
        </p:spPr>
        <p:txBody>
          <a:bodyPr wrap="square">
            <a:spAutoFit/>
          </a:bodyPr>
          <a:lstStyle/>
          <a:p>
            <a:pPr algn="ctr">
              <a:defRPr/>
            </a:pPr>
            <a:r>
              <a:rPr lang="en-US" sz="1100" b="1" dirty="0" smtClean="0">
                <a:solidFill>
                  <a:srgbClr val="C00000"/>
                </a:solidFill>
                <a:latin typeface="+mj-lt"/>
              </a:rPr>
              <a:t>Replaceable </a:t>
            </a:r>
            <a:r>
              <a:rPr lang="en-US" sz="1100" b="1" dirty="0">
                <a:solidFill>
                  <a:srgbClr val="C00000"/>
                </a:solidFill>
                <a:latin typeface="+mj-lt"/>
              </a:rPr>
              <a:t>Sensor </a:t>
            </a:r>
            <a:r>
              <a:rPr lang="en-US" sz="1100" b="1" dirty="0" smtClean="0">
                <a:solidFill>
                  <a:srgbClr val="C00000"/>
                </a:solidFill>
                <a:latin typeface="+mj-lt"/>
              </a:rPr>
              <a:t>Module</a:t>
            </a:r>
            <a:endParaRPr lang="en-US" sz="1100" b="1" dirty="0">
              <a:solidFill>
                <a:srgbClr val="C00000"/>
              </a:solidFill>
              <a:latin typeface="+mj-lt"/>
            </a:endParaRPr>
          </a:p>
        </p:txBody>
      </p:sp>
      <p:sp>
        <p:nvSpPr>
          <p:cNvPr id="43" name="TextBox 42"/>
          <p:cNvSpPr txBox="1"/>
          <p:nvPr/>
        </p:nvSpPr>
        <p:spPr>
          <a:xfrm>
            <a:off x="3719513" y="4245769"/>
            <a:ext cx="1704975" cy="261938"/>
          </a:xfrm>
          <a:prstGeom prst="rect">
            <a:avLst/>
          </a:prstGeom>
          <a:noFill/>
        </p:spPr>
        <p:txBody>
          <a:bodyPr wrap="square">
            <a:spAutoFit/>
          </a:bodyPr>
          <a:lstStyle/>
          <a:p>
            <a:pPr>
              <a:defRPr/>
            </a:pPr>
            <a:r>
              <a:rPr lang="en-US" sz="1100" b="1" dirty="0">
                <a:solidFill>
                  <a:srgbClr val="C00000"/>
                </a:solidFill>
                <a:latin typeface="+mj-lt"/>
              </a:rPr>
              <a:t>Multi-Color Alarm LED’s</a:t>
            </a:r>
          </a:p>
        </p:txBody>
      </p:sp>
      <p:sp>
        <p:nvSpPr>
          <p:cNvPr id="44" name="TextBox 43"/>
          <p:cNvSpPr txBox="1"/>
          <p:nvPr/>
        </p:nvSpPr>
        <p:spPr>
          <a:xfrm>
            <a:off x="3733800" y="4792010"/>
            <a:ext cx="1676400" cy="261938"/>
          </a:xfrm>
          <a:prstGeom prst="rect">
            <a:avLst/>
          </a:prstGeom>
          <a:noFill/>
        </p:spPr>
        <p:txBody>
          <a:bodyPr wrap="square">
            <a:spAutoFit/>
          </a:bodyPr>
          <a:lstStyle/>
          <a:p>
            <a:pPr>
              <a:defRPr/>
            </a:pPr>
            <a:r>
              <a:rPr lang="en-US" sz="1100" b="1" dirty="0">
                <a:solidFill>
                  <a:srgbClr val="C00000"/>
                </a:solidFill>
                <a:latin typeface="+mj-lt"/>
              </a:rPr>
              <a:t>Battery Compartment</a:t>
            </a:r>
          </a:p>
        </p:txBody>
      </p:sp>
      <p:sp>
        <p:nvSpPr>
          <p:cNvPr id="45" name="TextBox 44"/>
          <p:cNvSpPr txBox="1"/>
          <p:nvPr/>
        </p:nvSpPr>
        <p:spPr>
          <a:xfrm>
            <a:off x="3986213" y="3337323"/>
            <a:ext cx="1171575" cy="261610"/>
          </a:xfrm>
          <a:prstGeom prst="rect">
            <a:avLst/>
          </a:prstGeom>
          <a:noFill/>
        </p:spPr>
        <p:txBody>
          <a:bodyPr wrap="square">
            <a:spAutoFit/>
          </a:bodyPr>
          <a:lstStyle/>
          <a:p>
            <a:pPr>
              <a:defRPr/>
            </a:pPr>
            <a:r>
              <a:rPr lang="en-US" sz="1100" b="1" dirty="0">
                <a:solidFill>
                  <a:srgbClr val="C00000"/>
                </a:solidFill>
                <a:latin typeface="+mj-lt"/>
              </a:rPr>
              <a:t>On/Off </a:t>
            </a:r>
            <a:r>
              <a:rPr lang="en-US" sz="1100" b="1" dirty="0" smtClean="0">
                <a:solidFill>
                  <a:srgbClr val="C00000"/>
                </a:solidFill>
                <a:latin typeface="+mj-lt"/>
              </a:rPr>
              <a:t>Button</a:t>
            </a:r>
          </a:p>
        </p:txBody>
      </p:sp>
      <p:sp>
        <p:nvSpPr>
          <p:cNvPr id="46" name="TextBox 45"/>
          <p:cNvSpPr txBox="1"/>
          <p:nvPr/>
        </p:nvSpPr>
        <p:spPr>
          <a:xfrm>
            <a:off x="3581400" y="5283855"/>
            <a:ext cx="1981200" cy="261610"/>
          </a:xfrm>
          <a:prstGeom prst="rect">
            <a:avLst/>
          </a:prstGeom>
          <a:noFill/>
        </p:spPr>
        <p:txBody>
          <a:bodyPr wrap="square">
            <a:spAutoFit/>
          </a:bodyPr>
          <a:lstStyle/>
          <a:p>
            <a:pPr>
              <a:defRPr/>
            </a:pPr>
            <a:r>
              <a:rPr lang="en-US" sz="1100" b="1" dirty="0">
                <a:solidFill>
                  <a:srgbClr val="C00000"/>
                </a:solidFill>
                <a:latin typeface="+mj-lt"/>
              </a:rPr>
              <a:t>USB Interface For </a:t>
            </a:r>
            <a:r>
              <a:rPr lang="en-US" sz="1100" b="1" dirty="0" smtClean="0">
                <a:solidFill>
                  <a:srgbClr val="C00000"/>
                </a:solidFill>
                <a:latin typeface="+mj-lt"/>
              </a:rPr>
              <a:t>Charging.</a:t>
            </a:r>
            <a:endParaRPr lang="en-US" sz="1100" b="1" dirty="0">
              <a:solidFill>
                <a:srgbClr val="C00000"/>
              </a:solidFill>
              <a:latin typeface="+mj-lt"/>
            </a:endParaRPr>
          </a:p>
        </p:txBody>
      </p:sp>
      <p:sp>
        <p:nvSpPr>
          <p:cNvPr id="47" name="TextBox 46"/>
          <p:cNvSpPr txBox="1"/>
          <p:nvPr/>
        </p:nvSpPr>
        <p:spPr>
          <a:xfrm>
            <a:off x="4033838" y="3788569"/>
            <a:ext cx="1076325" cy="261938"/>
          </a:xfrm>
          <a:prstGeom prst="rect">
            <a:avLst/>
          </a:prstGeom>
          <a:noFill/>
        </p:spPr>
        <p:txBody>
          <a:bodyPr wrap="square">
            <a:spAutoFit/>
          </a:bodyPr>
          <a:lstStyle/>
          <a:p>
            <a:pPr>
              <a:defRPr/>
            </a:pPr>
            <a:r>
              <a:rPr lang="en-US" sz="1100" b="1" dirty="0">
                <a:solidFill>
                  <a:srgbClr val="C00000"/>
                </a:solidFill>
                <a:latin typeface="+mj-lt"/>
              </a:rPr>
              <a:t>Menu Buttons</a:t>
            </a:r>
          </a:p>
        </p:txBody>
      </p:sp>
    </p:spTree>
    <p:extLst>
      <p:ext uri="{BB962C8B-B14F-4D97-AF65-F5344CB8AC3E}">
        <p14:creationId xmlns:p14="http://schemas.microsoft.com/office/powerpoint/2010/main" val="2292685042"/>
      </p:ext>
    </p:extLst>
  </p:cSld>
  <p:clrMapOvr>
    <a:masterClrMapping/>
  </p:clrMapOvr>
</p:sld>
</file>

<file path=ppt/theme/theme1.xml><?xml version="1.0" encoding="utf-8"?>
<a:theme xmlns:a="http://schemas.openxmlformats.org/drawingml/2006/main" name="Default Theme">
  <a:themeElements>
    <a:clrScheme name="Verizon PowerPoint 2015">
      <a:dk1>
        <a:srgbClr val="000000"/>
      </a:dk1>
      <a:lt1>
        <a:srgbClr val="FFFFFF"/>
      </a:lt1>
      <a:dk2>
        <a:srgbClr val="333333"/>
      </a:dk2>
      <a:lt2>
        <a:srgbClr val="F6F6F6"/>
      </a:lt2>
      <a:accent1>
        <a:srgbClr val="CD040B"/>
      </a:accent1>
      <a:accent2>
        <a:srgbClr val="E4E5E3"/>
      </a:accent2>
      <a:accent3>
        <a:srgbClr val="82CEAC"/>
      </a:accent3>
      <a:accent4>
        <a:srgbClr val="ABE0F9"/>
      </a:accent4>
      <a:accent5>
        <a:srgbClr val="FBD362"/>
      </a:accent5>
      <a:accent6>
        <a:srgbClr val="F9B295"/>
      </a:accent6>
      <a:hlink>
        <a:srgbClr val="0066CC"/>
      </a:hlink>
      <a:folHlink>
        <a:srgbClr val="0066CC"/>
      </a:folHlink>
    </a:clrScheme>
    <a:fontScheme name="Verizon PowerPoint 2015">
      <a:majorFont>
        <a:latin typeface="NeueHaasGroteskDisp Std"/>
        <a:ea typeface=""/>
        <a:cs typeface=""/>
      </a:majorFont>
      <a:minorFont>
        <a:latin typeface="NeueHaasGroteskText Std"/>
        <a:ea typeface=""/>
        <a:cs typeface=""/>
      </a:minorFont>
    </a:fontScheme>
    <a:fmtScheme name="Verizon PowerPoint 2015">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579</TotalTime>
  <Words>1139</Words>
  <Application>Microsoft Office PowerPoint</Application>
  <PresentationFormat>On-screen Show (4:3)</PresentationFormat>
  <Paragraphs>132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Theme</vt:lpstr>
      <vt:lpstr>Radio Frequency (RF) Safety When Working Near Cellular Antennas</vt:lpstr>
      <vt:lpstr>Contents / Agenda</vt:lpstr>
      <vt:lpstr>Background</vt:lpstr>
      <vt:lpstr>RF Hazard</vt:lpstr>
      <vt:lpstr>RF Exposure</vt:lpstr>
      <vt:lpstr>Wireline Field Ops Approach</vt:lpstr>
      <vt:lpstr>Pole Mounted Antennas</vt:lpstr>
      <vt:lpstr>Contacting the Carrier NOC</vt:lpstr>
      <vt:lpstr>Nardalert S3</vt:lpstr>
      <vt:lpstr>Nardalert S3</vt:lpstr>
      <vt:lpstr>Next Steps</vt:lpstr>
      <vt:lpstr>Resources</vt:lpstr>
    </vt:vector>
  </TitlesOfParts>
  <Company>Verizon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 Frequency (RF) Safety When Working Near Cellular Antennas</dc:title>
  <dc:creator>Macnabb, Thomas K</dc:creator>
  <cp:lastModifiedBy>Macnabb, Thomas K</cp:lastModifiedBy>
  <cp:revision>23</cp:revision>
  <dcterms:created xsi:type="dcterms:W3CDTF">2017-01-24T19:16:57Z</dcterms:created>
  <dcterms:modified xsi:type="dcterms:W3CDTF">2017-01-27T17:23:14Z</dcterms:modified>
</cp:coreProperties>
</file>